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49C166BB-376B-4745-9434-A2AD33B27D68}" type="datetimeFigureOut">
              <a:rPr lang="en-US" smtClean="0"/>
              <a:pPr/>
              <a:t>4/29/2018</a:t>
            </a:fld>
            <a:endParaRPr lang="en-MY"/>
          </a:p>
        </p:txBody>
      </p:sp>
      <p:sp>
        <p:nvSpPr>
          <p:cNvPr id="17" name="Footer Placeholder 16"/>
          <p:cNvSpPr>
            <a:spLocks noGrp="1"/>
          </p:cNvSpPr>
          <p:nvPr>
            <p:ph type="ftr" sz="quarter" idx="11"/>
          </p:nvPr>
        </p:nvSpPr>
        <p:spPr/>
        <p:txBody>
          <a:bodyPr/>
          <a:lstStyle>
            <a:extLst/>
          </a:lstStyle>
          <a:p>
            <a:endParaRPr lang="en-MY"/>
          </a:p>
        </p:txBody>
      </p:sp>
      <p:sp>
        <p:nvSpPr>
          <p:cNvPr id="29" name="Slide Number Placeholder 28"/>
          <p:cNvSpPr>
            <a:spLocks noGrp="1"/>
          </p:cNvSpPr>
          <p:nvPr>
            <p:ph type="sldNum" sz="quarter" idx="12"/>
          </p:nvPr>
        </p:nvSpPr>
        <p:spPr/>
        <p:txBody>
          <a:bodyPr/>
          <a:lstStyle>
            <a:extLst/>
          </a:lstStyle>
          <a:p>
            <a:fld id="{93B90198-23D6-4182-A786-83D977FD8845}" type="slidenum">
              <a:rPr lang="en-MY" smtClean="0"/>
              <a:pPr/>
              <a:t>‹#›</a:t>
            </a:fld>
            <a:endParaRPr lang="en-MY"/>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C166BB-376B-4745-9434-A2AD33B27D68}" type="datetimeFigureOut">
              <a:rPr lang="en-US" smtClean="0"/>
              <a:pPr/>
              <a:t>4/29/2018</a:t>
            </a:fld>
            <a:endParaRPr lang="en-MY"/>
          </a:p>
        </p:txBody>
      </p:sp>
      <p:sp>
        <p:nvSpPr>
          <p:cNvPr id="5" name="Footer Placeholder 4"/>
          <p:cNvSpPr>
            <a:spLocks noGrp="1"/>
          </p:cNvSpPr>
          <p:nvPr>
            <p:ph type="ftr" sz="quarter" idx="11"/>
          </p:nvPr>
        </p:nvSpPr>
        <p:spPr/>
        <p:txBody>
          <a:bodyPr/>
          <a:lstStyle>
            <a:extLst/>
          </a:lstStyle>
          <a:p>
            <a:endParaRPr lang="en-MY"/>
          </a:p>
        </p:txBody>
      </p:sp>
      <p:sp>
        <p:nvSpPr>
          <p:cNvPr id="6" name="Slide Number Placeholder 5"/>
          <p:cNvSpPr>
            <a:spLocks noGrp="1"/>
          </p:cNvSpPr>
          <p:nvPr>
            <p:ph type="sldNum" sz="quarter" idx="12"/>
          </p:nvPr>
        </p:nvSpPr>
        <p:spPr/>
        <p:txBody>
          <a:bodyPr/>
          <a:lstStyle>
            <a:extLst/>
          </a:lstStyle>
          <a:p>
            <a:fld id="{93B90198-23D6-4182-A786-83D977FD8845}" type="slidenum">
              <a:rPr lang="en-MY" smtClean="0"/>
              <a:pPr/>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C166BB-376B-4745-9434-A2AD33B27D68}" type="datetimeFigureOut">
              <a:rPr lang="en-US" smtClean="0"/>
              <a:pPr/>
              <a:t>4/29/2018</a:t>
            </a:fld>
            <a:endParaRPr lang="en-MY"/>
          </a:p>
        </p:txBody>
      </p:sp>
      <p:sp>
        <p:nvSpPr>
          <p:cNvPr id="5" name="Footer Placeholder 4"/>
          <p:cNvSpPr>
            <a:spLocks noGrp="1"/>
          </p:cNvSpPr>
          <p:nvPr>
            <p:ph type="ftr" sz="quarter" idx="11"/>
          </p:nvPr>
        </p:nvSpPr>
        <p:spPr/>
        <p:txBody>
          <a:bodyPr/>
          <a:lstStyle>
            <a:extLst/>
          </a:lstStyle>
          <a:p>
            <a:endParaRPr lang="en-MY"/>
          </a:p>
        </p:txBody>
      </p:sp>
      <p:sp>
        <p:nvSpPr>
          <p:cNvPr id="6" name="Slide Number Placeholder 5"/>
          <p:cNvSpPr>
            <a:spLocks noGrp="1"/>
          </p:cNvSpPr>
          <p:nvPr>
            <p:ph type="sldNum" sz="quarter" idx="12"/>
          </p:nvPr>
        </p:nvSpPr>
        <p:spPr/>
        <p:txBody>
          <a:bodyPr/>
          <a:lstStyle>
            <a:extLst/>
          </a:lstStyle>
          <a:p>
            <a:fld id="{93B90198-23D6-4182-A786-83D977FD8845}" type="slidenum">
              <a:rPr lang="en-MY" smtClean="0"/>
              <a:pPr/>
              <a:t>‹#›</a:t>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C166BB-376B-4745-9434-A2AD33B27D68}" type="datetimeFigureOut">
              <a:rPr lang="en-US" smtClean="0"/>
              <a:pPr/>
              <a:t>4/29/2018</a:t>
            </a:fld>
            <a:endParaRPr lang="en-MY"/>
          </a:p>
        </p:txBody>
      </p:sp>
      <p:sp>
        <p:nvSpPr>
          <p:cNvPr id="5" name="Footer Placeholder 4"/>
          <p:cNvSpPr>
            <a:spLocks noGrp="1"/>
          </p:cNvSpPr>
          <p:nvPr>
            <p:ph type="ftr" sz="quarter" idx="11"/>
          </p:nvPr>
        </p:nvSpPr>
        <p:spPr/>
        <p:txBody>
          <a:bodyPr/>
          <a:lstStyle>
            <a:extLst/>
          </a:lstStyle>
          <a:p>
            <a:endParaRPr lang="en-MY"/>
          </a:p>
        </p:txBody>
      </p:sp>
      <p:sp>
        <p:nvSpPr>
          <p:cNvPr id="6" name="Slide Number Placeholder 5"/>
          <p:cNvSpPr>
            <a:spLocks noGrp="1"/>
          </p:cNvSpPr>
          <p:nvPr>
            <p:ph type="sldNum" sz="quarter" idx="12"/>
          </p:nvPr>
        </p:nvSpPr>
        <p:spPr/>
        <p:txBody>
          <a:bodyPr/>
          <a:lstStyle>
            <a:extLst/>
          </a:lstStyle>
          <a:p>
            <a:fld id="{93B90198-23D6-4182-A786-83D977FD8845}" type="slidenum">
              <a:rPr lang="en-MY" smtClean="0"/>
              <a:pPr/>
              <a:t>‹#›</a:t>
            </a:fld>
            <a:endParaRPr lang="en-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9C166BB-376B-4745-9434-A2AD33B27D68}" type="datetimeFigureOut">
              <a:rPr lang="en-US" smtClean="0"/>
              <a:pPr/>
              <a:t>4/29/2018</a:t>
            </a:fld>
            <a:endParaRPr lang="en-MY"/>
          </a:p>
        </p:txBody>
      </p:sp>
      <p:sp>
        <p:nvSpPr>
          <p:cNvPr id="5" name="Footer Placeholder 4"/>
          <p:cNvSpPr>
            <a:spLocks noGrp="1"/>
          </p:cNvSpPr>
          <p:nvPr>
            <p:ph type="ftr" sz="quarter" idx="11"/>
          </p:nvPr>
        </p:nvSpPr>
        <p:spPr/>
        <p:txBody>
          <a:bodyPr/>
          <a:lstStyle>
            <a:extLst/>
          </a:lstStyle>
          <a:p>
            <a:endParaRPr lang="en-MY"/>
          </a:p>
        </p:txBody>
      </p:sp>
      <p:sp>
        <p:nvSpPr>
          <p:cNvPr id="6" name="Slide Number Placeholder 5"/>
          <p:cNvSpPr>
            <a:spLocks noGrp="1"/>
          </p:cNvSpPr>
          <p:nvPr>
            <p:ph type="sldNum" sz="quarter" idx="12"/>
          </p:nvPr>
        </p:nvSpPr>
        <p:spPr/>
        <p:txBody>
          <a:bodyPr/>
          <a:lstStyle>
            <a:extLst/>
          </a:lstStyle>
          <a:p>
            <a:fld id="{93B90198-23D6-4182-A786-83D977FD8845}" type="slidenum">
              <a:rPr lang="en-MY" smtClean="0"/>
              <a:pPr/>
              <a:t>‹#›</a:t>
            </a:fld>
            <a:endParaRPr lang="en-MY"/>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C166BB-376B-4745-9434-A2AD33B27D68}" type="datetimeFigureOut">
              <a:rPr lang="en-US" smtClean="0"/>
              <a:pPr/>
              <a:t>4/29/2018</a:t>
            </a:fld>
            <a:endParaRPr lang="en-MY"/>
          </a:p>
        </p:txBody>
      </p:sp>
      <p:sp>
        <p:nvSpPr>
          <p:cNvPr id="6" name="Footer Placeholder 5"/>
          <p:cNvSpPr>
            <a:spLocks noGrp="1"/>
          </p:cNvSpPr>
          <p:nvPr>
            <p:ph type="ftr" sz="quarter" idx="11"/>
          </p:nvPr>
        </p:nvSpPr>
        <p:spPr/>
        <p:txBody>
          <a:bodyPr/>
          <a:lstStyle>
            <a:extLst/>
          </a:lstStyle>
          <a:p>
            <a:endParaRPr lang="en-MY"/>
          </a:p>
        </p:txBody>
      </p:sp>
      <p:sp>
        <p:nvSpPr>
          <p:cNvPr id="7" name="Slide Number Placeholder 6"/>
          <p:cNvSpPr>
            <a:spLocks noGrp="1"/>
          </p:cNvSpPr>
          <p:nvPr>
            <p:ph type="sldNum" sz="quarter" idx="12"/>
          </p:nvPr>
        </p:nvSpPr>
        <p:spPr/>
        <p:txBody>
          <a:bodyPr/>
          <a:lstStyle>
            <a:extLst/>
          </a:lstStyle>
          <a:p>
            <a:fld id="{93B90198-23D6-4182-A786-83D977FD8845}" type="slidenum">
              <a:rPr lang="en-MY" smtClean="0"/>
              <a:pPr/>
              <a:t>‹#›</a:t>
            </a:fld>
            <a:endParaRPr lang="en-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9C166BB-376B-4745-9434-A2AD33B27D68}" type="datetimeFigureOut">
              <a:rPr lang="en-US" smtClean="0"/>
              <a:pPr/>
              <a:t>4/29/2018</a:t>
            </a:fld>
            <a:endParaRPr lang="en-MY"/>
          </a:p>
        </p:txBody>
      </p:sp>
      <p:sp>
        <p:nvSpPr>
          <p:cNvPr id="8" name="Footer Placeholder 7"/>
          <p:cNvSpPr>
            <a:spLocks noGrp="1"/>
          </p:cNvSpPr>
          <p:nvPr>
            <p:ph type="ftr" sz="quarter" idx="11"/>
          </p:nvPr>
        </p:nvSpPr>
        <p:spPr/>
        <p:txBody>
          <a:bodyPr/>
          <a:lstStyle>
            <a:extLst/>
          </a:lstStyle>
          <a:p>
            <a:endParaRPr lang="en-MY"/>
          </a:p>
        </p:txBody>
      </p:sp>
      <p:sp>
        <p:nvSpPr>
          <p:cNvPr id="9" name="Slide Number Placeholder 8"/>
          <p:cNvSpPr>
            <a:spLocks noGrp="1"/>
          </p:cNvSpPr>
          <p:nvPr>
            <p:ph type="sldNum" sz="quarter" idx="12"/>
          </p:nvPr>
        </p:nvSpPr>
        <p:spPr/>
        <p:txBody>
          <a:bodyPr/>
          <a:lstStyle>
            <a:extLst/>
          </a:lstStyle>
          <a:p>
            <a:fld id="{93B90198-23D6-4182-A786-83D977FD8845}" type="slidenum">
              <a:rPr lang="en-MY" smtClean="0"/>
              <a:pPr/>
              <a:t>‹#›</a:t>
            </a:fld>
            <a:endParaRPr lang="en-MY"/>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9C166BB-376B-4745-9434-A2AD33B27D68}" type="datetimeFigureOut">
              <a:rPr lang="en-US" smtClean="0"/>
              <a:pPr/>
              <a:t>4/29/2018</a:t>
            </a:fld>
            <a:endParaRPr lang="en-MY"/>
          </a:p>
        </p:txBody>
      </p:sp>
      <p:sp>
        <p:nvSpPr>
          <p:cNvPr id="4" name="Footer Placeholder 3"/>
          <p:cNvSpPr>
            <a:spLocks noGrp="1"/>
          </p:cNvSpPr>
          <p:nvPr>
            <p:ph type="ftr" sz="quarter" idx="11"/>
          </p:nvPr>
        </p:nvSpPr>
        <p:spPr/>
        <p:txBody>
          <a:bodyPr/>
          <a:lstStyle>
            <a:extLst/>
          </a:lstStyle>
          <a:p>
            <a:endParaRPr lang="en-MY"/>
          </a:p>
        </p:txBody>
      </p:sp>
      <p:sp>
        <p:nvSpPr>
          <p:cNvPr id="5" name="Slide Number Placeholder 4"/>
          <p:cNvSpPr>
            <a:spLocks noGrp="1"/>
          </p:cNvSpPr>
          <p:nvPr>
            <p:ph type="sldNum" sz="quarter" idx="12"/>
          </p:nvPr>
        </p:nvSpPr>
        <p:spPr/>
        <p:txBody>
          <a:bodyPr/>
          <a:lstStyle>
            <a:extLst/>
          </a:lstStyle>
          <a:p>
            <a:fld id="{93B90198-23D6-4182-A786-83D977FD8845}" type="slidenum">
              <a:rPr lang="en-MY" smtClean="0"/>
              <a:pPr/>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9C166BB-376B-4745-9434-A2AD33B27D68}" type="datetimeFigureOut">
              <a:rPr lang="en-US" smtClean="0"/>
              <a:pPr/>
              <a:t>4/29/2018</a:t>
            </a:fld>
            <a:endParaRPr lang="en-MY"/>
          </a:p>
        </p:txBody>
      </p:sp>
      <p:sp>
        <p:nvSpPr>
          <p:cNvPr id="3" name="Footer Placeholder 2"/>
          <p:cNvSpPr>
            <a:spLocks noGrp="1"/>
          </p:cNvSpPr>
          <p:nvPr>
            <p:ph type="ftr" sz="quarter" idx="11"/>
          </p:nvPr>
        </p:nvSpPr>
        <p:spPr/>
        <p:txBody>
          <a:bodyPr/>
          <a:lstStyle>
            <a:extLst/>
          </a:lstStyle>
          <a:p>
            <a:endParaRPr lang="en-MY"/>
          </a:p>
        </p:txBody>
      </p:sp>
      <p:sp>
        <p:nvSpPr>
          <p:cNvPr id="4" name="Slide Number Placeholder 3"/>
          <p:cNvSpPr>
            <a:spLocks noGrp="1"/>
          </p:cNvSpPr>
          <p:nvPr>
            <p:ph type="sldNum" sz="quarter" idx="12"/>
          </p:nvPr>
        </p:nvSpPr>
        <p:spPr/>
        <p:txBody>
          <a:bodyPr/>
          <a:lstStyle>
            <a:extLst/>
          </a:lstStyle>
          <a:p>
            <a:fld id="{93B90198-23D6-4182-A786-83D977FD8845}" type="slidenum">
              <a:rPr lang="en-MY" smtClean="0"/>
              <a:pPr/>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C166BB-376B-4745-9434-A2AD33B27D68}" type="datetimeFigureOut">
              <a:rPr lang="en-US" smtClean="0"/>
              <a:pPr/>
              <a:t>4/29/2018</a:t>
            </a:fld>
            <a:endParaRPr lang="en-MY"/>
          </a:p>
        </p:txBody>
      </p:sp>
      <p:sp>
        <p:nvSpPr>
          <p:cNvPr id="6" name="Footer Placeholder 5"/>
          <p:cNvSpPr>
            <a:spLocks noGrp="1"/>
          </p:cNvSpPr>
          <p:nvPr>
            <p:ph type="ftr" sz="quarter" idx="11"/>
          </p:nvPr>
        </p:nvSpPr>
        <p:spPr/>
        <p:txBody>
          <a:bodyPr/>
          <a:lstStyle>
            <a:extLst/>
          </a:lstStyle>
          <a:p>
            <a:endParaRPr lang="en-MY"/>
          </a:p>
        </p:txBody>
      </p:sp>
      <p:sp>
        <p:nvSpPr>
          <p:cNvPr id="7" name="Slide Number Placeholder 6"/>
          <p:cNvSpPr>
            <a:spLocks noGrp="1"/>
          </p:cNvSpPr>
          <p:nvPr>
            <p:ph type="sldNum" sz="quarter" idx="12"/>
          </p:nvPr>
        </p:nvSpPr>
        <p:spPr/>
        <p:txBody>
          <a:bodyPr/>
          <a:lstStyle>
            <a:extLst/>
          </a:lstStyle>
          <a:p>
            <a:fld id="{93B90198-23D6-4182-A786-83D977FD8845}" type="slidenum">
              <a:rPr lang="en-MY" smtClean="0"/>
              <a:pPr/>
              <a:t>‹#›</a:t>
            </a:fld>
            <a:endParaRPr lang="en-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49C166BB-376B-4745-9434-A2AD33B27D68}" type="datetimeFigureOut">
              <a:rPr lang="en-US" smtClean="0"/>
              <a:pPr/>
              <a:t>4/29/2018</a:t>
            </a:fld>
            <a:endParaRPr lang="en-MY"/>
          </a:p>
        </p:txBody>
      </p:sp>
      <p:sp>
        <p:nvSpPr>
          <p:cNvPr id="6" name="Footer Placeholder 5"/>
          <p:cNvSpPr>
            <a:spLocks noGrp="1"/>
          </p:cNvSpPr>
          <p:nvPr>
            <p:ph type="ftr" sz="quarter" idx="11"/>
          </p:nvPr>
        </p:nvSpPr>
        <p:spPr>
          <a:xfrm>
            <a:off x="914400" y="55499"/>
            <a:ext cx="5562600" cy="365125"/>
          </a:xfrm>
        </p:spPr>
        <p:txBody>
          <a:bodyPr/>
          <a:lstStyle>
            <a:extLst/>
          </a:lstStyle>
          <a:p>
            <a:endParaRPr lang="en-MY"/>
          </a:p>
        </p:txBody>
      </p:sp>
      <p:sp>
        <p:nvSpPr>
          <p:cNvPr id="7" name="Slide Number Placeholder 6"/>
          <p:cNvSpPr>
            <a:spLocks noGrp="1"/>
          </p:cNvSpPr>
          <p:nvPr>
            <p:ph type="sldNum" sz="quarter" idx="12"/>
          </p:nvPr>
        </p:nvSpPr>
        <p:spPr>
          <a:xfrm>
            <a:off x="8610600" y="55499"/>
            <a:ext cx="457200" cy="365125"/>
          </a:xfrm>
        </p:spPr>
        <p:txBody>
          <a:bodyPr/>
          <a:lstStyle>
            <a:extLst/>
          </a:lstStyle>
          <a:p>
            <a:fld id="{93B90198-23D6-4182-A786-83D977FD8845}" type="slidenum">
              <a:rPr lang="en-MY" smtClean="0"/>
              <a:pPr/>
              <a:t>‹#›</a:t>
            </a:fld>
            <a:endParaRPr lang="en-M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49C166BB-376B-4745-9434-A2AD33B27D68}" type="datetimeFigureOut">
              <a:rPr lang="en-US" smtClean="0"/>
              <a:pPr/>
              <a:t>4/29/2018</a:t>
            </a:fld>
            <a:endParaRPr lang="en-MY"/>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MY"/>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93B90198-23D6-4182-A786-83D977FD8845}" type="slidenum">
              <a:rPr lang="en-MY" smtClean="0"/>
              <a:pPr/>
              <a:t>‹#›</a:t>
            </a:fld>
            <a:endParaRPr lang="en-MY"/>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MY" i="1" dirty="0" smtClean="0"/>
              <a:t>HEARING THE VOICE OF GOD</a:t>
            </a:r>
            <a:br>
              <a:rPr lang="en-MY" i="1" dirty="0" smtClean="0"/>
            </a:br>
            <a:endParaRPr lang="en-MY" i="1" dirty="0"/>
          </a:p>
        </p:txBody>
      </p:sp>
      <p:sp>
        <p:nvSpPr>
          <p:cNvPr id="3" name="Subtitle 2"/>
          <p:cNvSpPr>
            <a:spLocks noGrp="1"/>
          </p:cNvSpPr>
          <p:nvPr>
            <p:ph type="subTitle" idx="1"/>
          </p:nvPr>
        </p:nvSpPr>
        <p:spPr/>
        <p:txBody>
          <a:bodyPr>
            <a:normAutofit/>
          </a:bodyPr>
          <a:lstStyle/>
          <a:p>
            <a:r>
              <a:rPr lang="en-MY" sz="4000" b="1" dirty="0" smtClean="0"/>
              <a:t>EXPERIENCING GOD</a:t>
            </a:r>
            <a:endParaRPr lang="en-MY" sz="4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b="1" u="sng" dirty="0" smtClean="0"/>
              <a:t/>
            </a:r>
            <a:br>
              <a:rPr lang="en-MY" b="1" u="sng" dirty="0" smtClean="0"/>
            </a:br>
            <a:r>
              <a:rPr lang="en-MY" b="1" u="sng" dirty="0" smtClean="0"/>
              <a:t>A God Who Speaks</a:t>
            </a:r>
            <a:r>
              <a:rPr lang="en-MY" dirty="0" smtClean="0"/>
              <a:t/>
            </a:r>
            <a:br>
              <a:rPr lang="en-MY" dirty="0" smtClean="0"/>
            </a:br>
            <a:endParaRPr lang="en-MY" dirty="0"/>
          </a:p>
        </p:txBody>
      </p:sp>
      <p:sp>
        <p:nvSpPr>
          <p:cNvPr id="3" name="Content Placeholder 2"/>
          <p:cNvSpPr>
            <a:spLocks noGrp="1"/>
          </p:cNvSpPr>
          <p:nvPr>
            <p:ph idx="1"/>
          </p:nvPr>
        </p:nvSpPr>
        <p:spPr/>
        <p:txBody>
          <a:bodyPr/>
          <a:lstStyle/>
          <a:p>
            <a:pPr>
              <a:buNone/>
            </a:pPr>
            <a:r>
              <a:rPr lang="en-MY" b="1" dirty="0" smtClean="0"/>
              <a:t>   </a:t>
            </a:r>
          </a:p>
          <a:p>
            <a:pPr>
              <a:buNone/>
            </a:pPr>
            <a:r>
              <a:rPr lang="en-MY" b="1" dirty="0" smtClean="0"/>
              <a:t>    </a:t>
            </a:r>
            <a:r>
              <a:rPr lang="en-MY" b="1" u="sng" dirty="0" smtClean="0"/>
              <a:t>Revelation 3:20, 22</a:t>
            </a:r>
            <a:endParaRPr lang="en-MY" dirty="0" smtClean="0"/>
          </a:p>
          <a:p>
            <a:pPr>
              <a:buNone/>
            </a:pPr>
            <a:r>
              <a:rPr lang="en-MY" dirty="0" smtClean="0"/>
              <a:t>    “Behold, I stand at the door and knock. If anyone hears my voice and opens the door, I will come in to him and dine with him, and he with Me.”.....”He who has an ear, let Him hear what the Spirit says to the churches.”</a:t>
            </a:r>
          </a:p>
          <a:p>
            <a:endParaRPr lang="en-MY"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b="1" u="sng" dirty="0" smtClean="0"/>
              <a:t/>
            </a:r>
            <a:br>
              <a:rPr lang="en-MY" b="1" u="sng" dirty="0" smtClean="0"/>
            </a:br>
            <a:r>
              <a:rPr lang="en-MY" b="1" u="sng" dirty="0" smtClean="0"/>
              <a:t>A God Who Speaks to His People</a:t>
            </a:r>
            <a:r>
              <a:rPr lang="en-MY" dirty="0" smtClean="0"/>
              <a:t/>
            </a:r>
            <a:br>
              <a:rPr lang="en-MY" dirty="0" smtClean="0"/>
            </a:br>
            <a:endParaRPr lang="en-MY" dirty="0"/>
          </a:p>
        </p:txBody>
      </p:sp>
      <p:sp>
        <p:nvSpPr>
          <p:cNvPr id="3" name="Content Placeholder 2"/>
          <p:cNvSpPr>
            <a:spLocks noGrp="1"/>
          </p:cNvSpPr>
          <p:nvPr>
            <p:ph idx="1"/>
          </p:nvPr>
        </p:nvSpPr>
        <p:spPr/>
        <p:txBody>
          <a:bodyPr/>
          <a:lstStyle/>
          <a:p>
            <a:pPr>
              <a:buNone/>
            </a:pPr>
            <a:endParaRPr lang="en-MY" b="1" u="sng" dirty="0" smtClean="0"/>
          </a:p>
          <a:p>
            <a:pPr>
              <a:buNone/>
            </a:pPr>
            <a:endParaRPr lang="en-MY" b="1" u="sng" dirty="0" smtClean="0"/>
          </a:p>
          <a:p>
            <a:pPr>
              <a:buNone/>
            </a:pPr>
            <a:r>
              <a:rPr lang="en-MY" b="1" u="sng" dirty="0" smtClean="0"/>
              <a:t>John 10:27</a:t>
            </a:r>
            <a:endParaRPr lang="en-MY" dirty="0" smtClean="0"/>
          </a:p>
          <a:p>
            <a:pPr>
              <a:buNone/>
            </a:pPr>
            <a:r>
              <a:rPr lang="en-MY" i="1" baseline="30000" dirty="0" smtClean="0"/>
              <a:t>27 </a:t>
            </a:r>
            <a:r>
              <a:rPr lang="en-MY" i="1" dirty="0" smtClean="0"/>
              <a:t>My sheep hear My voice, and I know them, and they follow Me.</a:t>
            </a:r>
            <a:endParaRPr lang="en-MY" dirty="0" smtClean="0"/>
          </a:p>
          <a:p>
            <a:pPr>
              <a:buNone/>
            </a:pPr>
            <a:r>
              <a:rPr lang="en-MY" dirty="0" smtClean="0"/>
              <a:t> </a:t>
            </a:r>
          </a:p>
          <a:p>
            <a:endParaRPr lang="en-MY"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b="1" u="sng" dirty="0" smtClean="0"/>
              <a:t>The Heart of the God Who Speaks</a:t>
            </a:r>
            <a:r>
              <a:rPr lang="en-MY" dirty="0" smtClean="0"/>
              <a:t/>
            </a:r>
            <a:br>
              <a:rPr lang="en-MY" dirty="0" smtClean="0"/>
            </a:br>
            <a:endParaRPr lang="en-MY" dirty="0"/>
          </a:p>
        </p:txBody>
      </p:sp>
      <p:sp>
        <p:nvSpPr>
          <p:cNvPr id="3" name="Content Placeholder 2"/>
          <p:cNvSpPr>
            <a:spLocks noGrp="1"/>
          </p:cNvSpPr>
          <p:nvPr>
            <p:ph idx="1"/>
          </p:nvPr>
        </p:nvSpPr>
        <p:spPr/>
        <p:txBody>
          <a:bodyPr>
            <a:normAutofit/>
          </a:bodyPr>
          <a:lstStyle/>
          <a:p>
            <a:pPr>
              <a:buNone/>
            </a:pPr>
            <a:r>
              <a:rPr lang="en-MY" b="1" dirty="0" smtClean="0"/>
              <a:t>	</a:t>
            </a:r>
          </a:p>
          <a:p>
            <a:pPr>
              <a:buNone/>
            </a:pPr>
            <a:r>
              <a:rPr lang="en-MY" b="1" dirty="0" smtClean="0"/>
              <a:t>	</a:t>
            </a:r>
            <a:r>
              <a:rPr lang="en-MY" b="1" u="sng" dirty="0" smtClean="0"/>
              <a:t>John 10:11-15</a:t>
            </a:r>
            <a:endParaRPr lang="en-MY" dirty="0" smtClean="0"/>
          </a:p>
          <a:p>
            <a:pPr>
              <a:buNone/>
            </a:pPr>
            <a:r>
              <a:rPr lang="en-MY" b="1" i="1" baseline="30000" dirty="0" smtClean="0"/>
              <a:t>	11 </a:t>
            </a:r>
            <a:r>
              <a:rPr lang="en-MY" b="1" i="1" dirty="0" smtClean="0"/>
              <a:t>“I am the good shepherd. The good shepherd gives His life for the sheep.</a:t>
            </a:r>
            <a:r>
              <a:rPr lang="en-MY" i="1" dirty="0" smtClean="0"/>
              <a:t> </a:t>
            </a:r>
            <a:r>
              <a:rPr lang="en-MY" b="1" baseline="30000" dirty="0" smtClean="0"/>
              <a:t>12 </a:t>
            </a:r>
            <a:r>
              <a:rPr lang="en-MY" dirty="0" smtClean="0"/>
              <a:t>But a hireling, </a:t>
            </a:r>
            <a:r>
              <a:rPr lang="en-MY" i="1" dirty="0" smtClean="0"/>
              <a:t>he who is</a:t>
            </a:r>
            <a:r>
              <a:rPr lang="en-MY" dirty="0" smtClean="0"/>
              <a:t> not the shepherd, one who does not own the sheep, sees the wolf coming and leaves the sheep and flees; and the wolf catches the sheep and scatters them. </a:t>
            </a:r>
          </a:p>
          <a:p>
            <a:endParaRPr lang="en-MY"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b="1" baseline="30000" dirty="0" smtClean="0"/>
              <a:t>13 </a:t>
            </a:r>
            <a:r>
              <a:rPr lang="en-MY" dirty="0" smtClean="0"/>
              <a:t>The hireling flees because he is a hireling and does not care about the sheep. </a:t>
            </a:r>
            <a:r>
              <a:rPr lang="en-MY" b="1" i="1" baseline="30000" dirty="0" smtClean="0"/>
              <a:t>14 </a:t>
            </a:r>
            <a:r>
              <a:rPr lang="en-MY" b="1" i="1" dirty="0" smtClean="0"/>
              <a:t>I am the good shepherd; and I know My sheep, and am known by My own. </a:t>
            </a:r>
            <a:r>
              <a:rPr lang="en-MY" b="1" i="1" baseline="30000" dirty="0" smtClean="0"/>
              <a:t>15 </a:t>
            </a:r>
            <a:r>
              <a:rPr lang="en-MY" b="1" i="1" dirty="0" smtClean="0"/>
              <a:t>As the Father knows Me, even so I know the Father; and I lay down My life for the sheep</a:t>
            </a:r>
            <a:endParaRPr lang="en-MY"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b="1" dirty="0" smtClean="0"/>
              <a:t>	</a:t>
            </a:r>
            <a:r>
              <a:rPr lang="en-MY" b="1" u="sng" dirty="0" smtClean="0"/>
              <a:t>1 Peter 2:24-25</a:t>
            </a:r>
            <a:endParaRPr lang="en-MY" dirty="0" smtClean="0"/>
          </a:p>
          <a:p>
            <a:pPr>
              <a:buNone/>
            </a:pPr>
            <a:r>
              <a:rPr lang="en-MY" i="1" baseline="30000" dirty="0" smtClean="0"/>
              <a:t>	24 </a:t>
            </a:r>
            <a:r>
              <a:rPr lang="en-MY" i="1" dirty="0" smtClean="0"/>
              <a:t>“He himself bore our sins” in his body on the cross,</a:t>
            </a:r>
            <a:r>
              <a:rPr lang="en-MY" i="1" baseline="30000" dirty="0" smtClean="0"/>
              <a:t> </a:t>
            </a:r>
            <a:r>
              <a:rPr lang="en-MY" i="1" dirty="0" smtClean="0"/>
              <a:t>so that we might die to sins and live for righteousness; “by his wounds you have been healed.” </a:t>
            </a:r>
            <a:r>
              <a:rPr lang="en-MY" i="1" baseline="30000" dirty="0" smtClean="0"/>
              <a:t>25 </a:t>
            </a:r>
            <a:r>
              <a:rPr lang="en-MY" i="1" dirty="0" smtClean="0"/>
              <a:t>For “you were like sheep going astray,” but now you have returned to the Shepherd and Overseer of your souls.</a:t>
            </a:r>
            <a:endParaRPr lang="en-MY" dirty="0" smtClean="0"/>
          </a:p>
          <a:p>
            <a:endParaRPr lang="en-MY"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a:xfrm>
            <a:off x="914400" y="1071546"/>
            <a:ext cx="7772400" cy="5284014"/>
          </a:xfrm>
        </p:spPr>
        <p:txBody>
          <a:bodyPr>
            <a:normAutofit lnSpcReduction="10000"/>
          </a:bodyPr>
          <a:lstStyle/>
          <a:p>
            <a:pPr>
              <a:buNone/>
            </a:pPr>
            <a:r>
              <a:rPr lang="en-MY" b="1" dirty="0" smtClean="0"/>
              <a:t>	</a:t>
            </a:r>
            <a:r>
              <a:rPr lang="en-MY" b="1" u="sng" dirty="0" smtClean="0"/>
              <a:t>John 10:14-15</a:t>
            </a:r>
            <a:endParaRPr lang="en-MY" dirty="0" smtClean="0"/>
          </a:p>
          <a:p>
            <a:pPr>
              <a:buNone/>
            </a:pPr>
            <a:r>
              <a:rPr lang="en-MY" i="1" baseline="30000" dirty="0" smtClean="0"/>
              <a:t>	 14 </a:t>
            </a:r>
            <a:r>
              <a:rPr lang="en-MY" i="1" dirty="0" smtClean="0"/>
              <a:t>“I am the good shepherd; I know my sheep and my sheep know me— </a:t>
            </a:r>
            <a:r>
              <a:rPr lang="en-MY" i="1" baseline="30000" dirty="0" smtClean="0"/>
              <a:t>15 </a:t>
            </a:r>
            <a:r>
              <a:rPr lang="en-MY" i="1" dirty="0" smtClean="0"/>
              <a:t>just as the Father knows me and I know the Father—and I lay down my life for the sheep.”</a:t>
            </a:r>
            <a:endParaRPr lang="en-MY" dirty="0" smtClean="0"/>
          </a:p>
          <a:p>
            <a:pPr>
              <a:buNone/>
            </a:pPr>
            <a:r>
              <a:rPr lang="en-MY" b="1" dirty="0" smtClean="0"/>
              <a:t>	</a:t>
            </a:r>
          </a:p>
          <a:p>
            <a:pPr>
              <a:buNone/>
            </a:pPr>
            <a:r>
              <a:rPr lang="en-MY" b="1" dirty="0" smtClean="0"/>
              <a:t>	</a:t>
            </a:r>
            <a:r>
              <a:rPr lang="en-MY" b="1" u="sng" dirty="0" smtClean="0"/>
              <a:t>John 10:3b-4</a:t>
            </a:r>
            <a:endParaRPr lang="en-MY" dirty="0" smtClean="0"/>
          </a:p>
          <a:p>
            <a:pPr>
              <a:buNone/>
            </a:pPr>
            <a:r>
              <a:rPr lang="en-MY" i="1" dirty="0" smtClean="0"/>
              <a:t>	He calls his own sheep by name and leads them out.</a:t>
            </a:r>
            <a:r>
              <a:rPr lang="en-MY" i="1" baseline="30000" dirty="0" smtClean="0"/>
              <a:t>4 </a:t>
            </a:r>
            <a:r>
              <a:rPr lang="en-MY" i="1" dirty="0" smtClean="0"/>
              <a:t>When he has brought out all his own, he goes on ahead of them, and his sheep follow him because they know his voice.</a:t>
            </a:r>
            <a:endParaRPr lang="en-MY" dirty="0" smtClean="0"/>
          </a:p>
          <a:p>
            <a:endParaRPr lang="en-MY"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b="1" dirty="0" smtClean="0"/>
              <a:t>	</a:t>
            </a:r>
            <a:r>
              <a:rPr lang="en-MY" b="1" u="sng" dirty="0" smtClean="0"/>
              <a:t>Romans 8:14</a:t>
            </a:r>
            <a:endParaRPr lang="en-MY" b="1" dirty="0" smtClean="0"/>
          </a:p>
          <a:p>
            <a:pPr>
              <a:buNone/>
            </a:pPr>
            <a:r>
              <a:rPr lang="en-MY" b="1" i="1" baseline="30000" dirty="0" smtClean="0"/>
              <a:t>	14 </a:t>
            </a:r>
            <a:r>
              <a:rPr lang="en-MY" i="1" dirty="0" smtClean="0"/>
              <a:t>For as many as are led by the Spirit of God, these are sons of God.</a:t>
            </a:r>
            <a:endParaRPr lang="en-MY"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b="1" u="sng" dirty="0" smtClean="0"/>
              <a:t>Hearing the Voice of  God: </a:t>
            </a:r>
            <a:br>
              <a:rPr lang="en-MY" b="1" u="sng" dirty="0" smtClean="0"/>
            </a:br>
            <a:r>
              <a:rPr lang="en-MY" b="1" u="sng" dirty="0" smtClean="0"/>
              <a:t>A Personal Experience</a:t>
            </a:r>
            <a:endParaRPr lang="en-MY" dirty="0"/>
          </a:p>
        </p:txBody>
      </p:sp>
      <p:sp>
        <p:nvSpPr>
          <p:cNvPr id="3" name="Content Placeholder 2"/>
          <p:cNvSpPr>
            <a:spLocks noGrp="1"/>
          </p:cNvSpPr>
          <p:nvPr>
            <p:ph idx="1"/>
          </p:nvPr>
        </p:nvSpPr>
        <p:spPr/>
        <p:txBody>
          <a:bodyPr>
            <a:normAutofit fontScale="92500" lnSpcReduction="10000"/>
          </a:bodyPr>
          <a:lstStyle/>
          <a:p>
            <a:pPr>
              <a:buNone/>
            </a:pPr>
            <a:endParaRPr lang="en-MY" dirty="0" smtClean="0"/>
          </a:p>
          <a:p>
            <a:pPr>
              <a:buNone/>
            </a:pPr>
            <a:r>
              <a:rPr lang="en-MY" i="1" dirty="0" smtClean="0"/>
              <a:t>    “Hearing God is not a formula. Hearing God’s voice is a personal experience that is unique to every believer. It is based on our daily relationship with God Almighty. There is an element of faith, and we would caution against presumption. We will make a few mistakes just like you have a few scratches or few knocks on your vehicle. It’s a process of learning. Humbling ourselves we should pray the prayer of Samuel, “Speak Lord, your servants hear”</a:t>
            </a:r>
            <a:r>
              <a:rPr lang="en-MY" dirty="0" smtClean="0"/>
              <a:t> (from Charisma, Ps Paul </a:t>
            </a:r>
            <a:r>
              <a:rPr lang="en-MY" dirty="0" err="1" smtClean="0"/>
              <a:t>Ang</a:t>
            </a:r>
            <a:r>
              <a:rPr lang="en-MY" dirty="0" smtClean="0"/>
              <a:t>)</a:t>
            </a:r>
          </a:p>
          <a:p>
            <a:endParaRPr lang="en-MY"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209</TotalTime>
  <Words>185</Words>
  <Application>Microsoft Office PowerPoint</Application>
  <PresentationFormat>On-screen Show (4:3)</PresentationFormat>
  <Paragraphs>29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Metro</vt:lpstr>
      <vt:lpstr>HEARING THE VOICE OF GOD </vt:lpstr>
      <vt:lpstr> A God Who Speaks </vt:lpstr>
      <vt:lpstr> A God Who Speaks to His People </vt:lpstr>
      <vt:lpstr>The Heart of the God Who Speaks </vt:lpstr>
      <vt:lpstr>Slide 5</vt:lpstr>
      <vt:lpstr>Slide 6</vt:lpstr>
      <vt:lpstr>Slide 7</vt:lpstr>
      <vt:lpstr>Slide 8</vt:lpstr>
      <vt:lpstr>Hearing the Voice of  God:  A Personal Experience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HEARING THE VOICE OF GOD</dc:title>
  <dc:creator>Raymond PC</dc:creator>
  <cp:lastModifiedBy>Fpbcpg</cp:lastModifiedBy>
  <cp:revision>37</cp:revision>
  <dcterms:created xsi:type="dcterms:W3CDTF">2018-04-28T13:11:00Z</dcterms:created>
  <dcterms:modified xsi:type="dcterms:W3CDTF">2018-04-29T04:26:00Z</dcterms:modified>
</cp:coreProperties>
</file>