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diagrams/layout2.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diagrams/quickStyle1.xml" ContentType="application/vnd.openxmlformats-officedocument.drawingml.diagramStyle+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handoutMasterIdLst>
    <p:handoutMasterId r:id="rId23"/>
  </p:handoutMasterIdLst>
  <p:sldIdLst>
    <p:sldId id="296" r:id="rId2"/>
    <p:sldId id="257" r:id="rId3"/>
    <p:sldId id="259" r:id="rId4"/>
    <p:sldId id="301" r:id="rId5"/>
    <p:sldId id="302" r:id="rId6"/>
    <p:sldId id="303" r:id="rId7"/>
    <p:sldId id="304" r:id="rId8"/>
    <p:sldId id="305" r:id="rId9"/>
    <p:sldId id="306" r:id="rId10"/>
    <p:sldId id="307" r:id="rId11"/>
    <p:sldId id="310" r:id="rId12"/>
    <p:sldId id="308" r:id="rId13"/>
    <p:sldId id="311" r:id="rId14"/>
    <p:sldId id="312" r:id="rId15"/>
    <p:sldId id="313" r:id="rId16"/>
    <p:sldId id="314" r:id="rId17"/>
    <p:sldId id="315" r:id="rId18"/>
    <p:sldId id="316" r:id="rId19"/>
    <p:sldId id="317" r:id="rId20"/>
    <p:sldId id="318" r:id="rId21"/>
    <p:sldId id="320"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napToGrid="0" snapToObjects="1">
      <p:cViewPr varScale="1">
        <p:scale>
          <a:sx n="99" d="100"/>
          <a:sy n="99" d="100"/>
        </p:scale>
        <p:origin x="-240"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734BE5-8AF0-4149-BCB9-056D4D0E2C23}" type="doc">
      <dgm:prSet loTypeId="urn:microsoft.com/office/officeart/2005/8/layout/default#1" loCatId="" qsTypeId="urn:microsoft.com/office/officeart/2005/8/quickstyle/simple4" qsCatId="simple" csTypeId="urn:microsoft.com/office/officeart/2005/8/colors/accent6_3" csCatId="accent6" phldr="1"/>
      <dgm:spPr/>
      <dgm:t>
        <a:bodyPr/>
        <a:lstStyle/>
        <a:p>
          <a:endParaRPr lang="en-US"/>
        </a:p>
      </dgm:t>
    </dgm:pt>
    <dgm:pt modelId="{BE0A12B4-A800-4B44-A5F4-A0C12449D95A}">
      <dgm:prSet phldrT="[Text]" custT="1"/>
      <dgm:spPr/>
      <dgm:t>
        <a:bodyPr/>
        <a:lstStyle/>
        <a:p>
          <a:r>
            <a:rPr lang="en-US" sz="4000" b="1" dirty="0" smtClean="0"/>
            <a:t>Abram</a:t>
          </a:r>
          <a:endParaRPr lang="en-US" sz="4000" b="1" dirty="0"/>
        </a:p>
      </dgm:t>
    </dgm:pt>
    <dgm:pt modelId="{FF815676-780D-3E49-A0B9-49F7D63A8649}" type="parTrans" cxnId="{4D2FA0A7-0865-3E43-AE6F-1BC7D12EFDA9}">
      <dgm:prSet/>
      <dgm:spPr/>
      <dgm:t>
        <a:bodyPr/>
        <a:lstStyle/>
        <a:p>
          <a:endParaRPr lang="en-US"/>
        </a:p>
      </dgm:t>
    </dgm:pt>
    <dgm:pt modelId="{37580C25-FABB-FA4A-8DC2-BB8AC7CFB5BB}" type="sibTrans" cxnId="{4D2FA0A7-0865-3E43-AE6F-1BC7D12EFDA9}">
      <dgm:prSet/>
      <dgm:spPr/>
      <dgm:t>
        <a:bodyPr/>
        <a:lstStyle/>
        <a:p>
          <a:endParaRPr lang="en-US"/>
        </a:p>
      </dgm:t>
    </dgm:pt>
    <dgm:pt modelId="{ACD1528B-616D-8F45-87CF-F69C67A983B3}">
      <dgm:prSet phldrT="[Text]" custT="1"/>
      <dgm:spPr/>
      <dgm:t>
        <a:bodyPr/>
        <a:lstStyle/>
        <a:p>
          <a:r>
            <a:rPr lang="en-US" sz="4000" b="1" dirty="0" smtClean="0"/>
            <a:t>Moses</a:t>
          </a:r>
          <a:endParaRPr lang="en-US" sz="4000" b="1" dirty="0"/>
        </a:p>
      </dgm:t>
    </dgm:pt>
    <dgm:pt modelId="{E1AB0A07-A4A8-9642-AB1F-64128C54F2A7}" type="parTrans" cxnId="{E9757114-DDA1-B148-A28A-BA0500FC2814}">
      <dgm:prSet/>
      <dgm:spPr/>
      <dgm:t>
        <a:bodyPr/>
        <a:lstStyle/>
        <a:p>
          <a:endParaRPr lang="en-US"/>
        </a:p>
      </dgm:t>
    </dgm:pt>
    <dgm:pt modelId="{BC1BF06A-A919-F54F-9C1F-30808735F66B}" type="sibTrans" cxnId="{E9757114-DDA1-B148-A28A-BA0500FC2814}">
      <dgm:prSet/>
      <dgm:spPr/>
      <dgm:t>
        <a:bodyPr/>
        <a:lstStyle/>
        <a:p>
          <a:endParaRPr lang="en-US"/>
        </a:p>
      </dgm:t>
    </dgm:pt>
    <dgm:pt modelId="{A6194FD9-EA91-A947-8E5E-B28D2C7A0B59}">
      <dgm:prSet phldrT="[Text]" custT="1"/>
      <dgm:spPr/>
      <dgm:t>
        <a:bodyPr/>
        <a:lstStyle/>
        <a:p>
          <a:r>
            <a:rPr lang="en-US" sz="4000" b="1" dirty="0" smtClean="0">
              <a:solidFill>
                <a:schemeClr val="tx1">
                  <a:lumMod val="65000"/>
                  <a:lumOff val="35000"/>
                </a:schemeClr>
              </a:solidFill>
            </a:rPr>
            <a:t>Isaiah</a:t>
          </a:r>
          <a:endParaRPr lang="en-US" sz="4000" b="1" dirty="0">
            <a:solidFill>
              <a:schemeClr val="tx1">
                <a:lumMod val="65000"/>
                <a:lumOff val="35000"/>
              </a:schemeClr>
            </a:solidFill>
          </a:endParaRPr>
        </a:p>
      </dgm:t>
    </dgm:pt>
    <dgm:pt modelId="{5D25A76C-A2EC-0449-8575-915C9C0AE148}" type="parTrans" cxnId="{21400F43-FAF3-E346-958B-4355ACC7E75E}">
      <dgm:prSet/>
      <dgm:spPr/>
      <dgm:t>
        <a:bodyPr/>
        <a:lstStyle/>
        <a:p>
          <a:endParaRPr lang="en-US"/>
        </a:p>
      </dgm:t>
    </dgm:pt>
    <dgm:pt modelId="{0EAB21FE-4799-F940-9779-8EB02EE46DD0}" type="sibTrans" cxnId="{21400F43-FAF3-E346-958B-4355ACC7E75E}">
      <dgm:prSet/>
      <dgm:spPr/>
      <dgm:t>
        <a:bodyPr/>
        <a:lstStyle/>
        <a:p>
          <a:endParaRPr lang="en-US"/>
        </a:p>
      </dgm:t>
    </dgm:pt>
    <dgm:pt modelId="{CE068BB9-1DC2-334F-8409-204816D3D52E}">
      <dgm:prSet phldrT="[Text]" custT="1"/>
      <dgm:spPr/>
      <dgm:t>
        <a:bodyPr/>
        <a:lstStyle/>
        <a:p>
          <a:r>
            <a:rPr lang="en-US" sz="4000" b="1" dirty="0" smtClean="0">
              <a:solidFill>
                <a:schemeClr val="tx1">
                  <a:lumMod val="65000"/>
                  <a:lumOff val="35000"/>
                </a:schemeClr>
              </a:solidFill>
            </a:rPr>
            <a:t>Jonah</a:t>
          </a:r>
          <a:endParaRPr lang="en-US" sz="4000" b="1" dirty="0">
            <a:solidFill>
              <a:schemeClr val="tx1">
                <a:lumMod val="65000"/>
                <a:lumOff val="35000"/>
              </a:schemeClr>
            </a:solidFill>
          </a:endParaRPr>
        </a:p>
      </dgm:t>
    </dgm:pt>
    <dgm:pt modelId="{08C6A639-5543-E246-A397-61A9BBFF60BA}" type="parTrans" cxnId="{8E1AFB5C-3243-3D4C-A182-B0F639EB033B}">
      <dgm:prSet/>
      <dgm:spPr/>
      <dgm:t>
        <a:bodyPr/>
        <a:lstStyle/>
        <a:p>
          <a:endParaRPr lang="en-US"/>
        </a:p>
      </dgm:t>
    </dgm:pt>
    <dgm:pt modelId="{2CF557B8-8A7D-DE49-A98F-3512F97DD7F3}" type="sibTrans" cxnId="{8E1AFB5C-3243-3D4C-A182-B0F639EB033B}">
      <dgm:prSet/>
      <dgm:spPr/>
      <dgm:t>
        <a:bodyPr/>
        <a:lstStyle/>
        <a:p>
          <a:endParaRPr lang="en-US"/>
        </a:p>
      </dgm:t>
    </dgm:pt>
    <dgm:pt modelId="{792131FE-8E53-E149-BCA7-97650E34A902}" type="pres">
      <dgm:prSet presAssocID="{92734BE5-8AF0-4149-BCB9-056D4D0E2C23}" presName="diagram" presStyleCnt="0">
        <dgm:presLayoutVars>
          <dgm:dir/>
          <dgm:resizeHandles val="exact"/>
        </dgm:presLayoutVars>
      </dgm:prSet>
      <dgm:spPr/>
      <dgm:t>
        <a:bodyPr/>
        <a:lstStyle/>
        <a:p>
          <a:endParaRPr lang="en-US"/>
        </a:p>
      </dgm:t>
    </dgm:pt>
    <dgm:pt modelId="{082E79D4-4D90-EA44-A5D2-F74779DD55A6}" type="pres">
      <dgm:prSet presAssocID="{BE0A12B4-A800-4B44-A5F4-A0C12449D95A}" presName="node" presStyleLbl="node1" presStyleIdx="0" presStyleCnt="4" custScaleX="123445">
        <dgm:presLayoutVars>
          <dgm:bulletEnabled val="1"/>
        </dgm:presLayoutVars>
      </dgm:prSet>
      <dgm:spPr/>
      <dgm:t>
        <a:bodyPr/>
        <a:lstStyle/>
        <a:p>
          <a:endParaRPr lang="en-US"/>
        </a:p>
      </dgm:t>
    </dgm:pt>
    <dgm:pt modelId="{E4FB9674-83D4-FE47-A7A5-9E966CAB04E5}" type="pres">
      <dgm:prSet presAssocID="{37580C25-FABB-FA4A-8DC2-BB8AC7CFB5BB}" presName="sibTrans" presStyleCnt="0"/>
      <dgm:spPr/>
      <dgm:t>
        <a:bodyPr/>
        <a:lstStyle/>
        <a:p>
          <a:endParaRPr lang="en-US"/>
        </a:p>
      </dgm:t>
    </dgm:pt>
    <dgm:pt modelId="{286F9576-0526-5D4A-A025-009F6DA6FE24}" type="pres">
      <dgm:prSet presAssocID="{ACD1528B-616D-8F45-87CF-F69C67A983B3}" presName="node" presStyleLbl="node1" presStyleIdx="1" presStyleCnt="4" custScaleX="123445">
        <dgm:presLayoutVars>
          <dgm:bulletEnabled val="1"/>
        </dgm:presLayoutVars>
      </dgm:prSet>
      <dgm:spPr/>
      <dgm:t>
        <a:bodyPr/>
        <a:lstStyle/>
        <a:p>
          <a:endParaRPr lang="en-US"/>
        </a:p>
      </dgm:t>
    </dgm:pt>
    <dgm:pt modelId="{88B38C9D-B619-724C-974E-60F32120257C}" type="pres">
      <dgm:prSet presAssocID="{BC1BF06A-A919-F54F-9C1F-30808735F66B}" presName="sibTrans" presStyleCnt="0"/>
      <dgm:spPr/>
      <dgm:t>
        <a:bodyPr/>
        <a:lstStyle/>
        <a:p>
          <a:endParaRPr lang="en-US"/>
        </a:p>
      </dgm:t>
    </dgm:pt>
    <dgm:pt modelId="{E684E039-5190-784A-B364-483DA76F47E1}" type="pres">
      <dgm:prSet presAssocID="{A6194FD9-EA91-A947-8E5E-B28D2C7A0B59}" presName="node" presStyleLbl="node1" presStyleIdx="2" presStyleCnt="4" custScaleX="123445">
        <dgm:presLayoutVars>
          <dgm:bulletEnabled val="1"/>
        </dgm:presLayoutVars>
      </dgm:prSet>
      <dgm:spPr/>
      <dgm:t>
        <a:bodyPr/>
        <a:lstStyle/>
        <a:p>
          <a:endParaRPr lang="en-US"/>
        </a:p>
      </dgm:t>
    </dgm:pt>
    <dgm:pt modelId="{35FB40AA-80B8-CA4D-A37B-287E46E1CCBA}" type="pres">
      <dgm:prSet presAssocID="{0EAB21FE-4799-F940-9779-8EB02EE46DD0}" presName="sibTrans" presStyleCnt="0"/>
      <dgm:spPr/>
    </dgm:pt>
    <dgm:pt modelId="{14D1DC86-6BCF-2D4A-8D87-ED1E6EE9BCF4}" type="pres">
      <dgm:prSet presAssocID="{CE068BB9-1DC2-334F-8409-204816D3D52E}" presName="node" presStyleLbl="node1" presStyleIdx="3" presStyleCnt="4" custScaleX="121281">
        <dgm:presLayoutVars>
          <dgm:bulletEnabled val="1"/>
        </dgm:presLayoutVars>
      </dgm:prSet>
      <dgm:spPr/>
      <dgm:t>
        <a:bodyPr/>
        <a:lstStyle/>
        <a:p>
          <a:endParaRPr lang="en-US"/>
        </a:p>
      </dgm:t>
    </dgm:pt>
  </dgm:ptLst>
  <dgm:cxnLst>
    <dgm:cxn modelId="{B6596B84-3BAB-5845-BA0C-54F4A5619856}" type="presOf" srcId="{BE0A12B4-A800-4B44-A5F4-A0C12449D95A}" destId="{082E79D4-4D90-EA44-A5D2-F74779DD55A6}" srcOrd="0" destOrd="0" presId="urn:microsoft.com/office/officeart/2005/8/layout/default#1"/>
    <dgm:cxn modelId="{C26D1398-8C57-FF42-A87F-A140D86F5C02}" type="presOf" srcId="{92734BE5-8AF0-4149-BCB9-056D4D0E2C23}" destId="{792131FE-8E53-E149-BCA7-97650E34A902}" srcOrd="0" destOrd="0" presId="urn:microsoft.com/office/officeart/2005/8/layout/default#1"/>
    <dgm:cxn modelId="{879AFBFE-2A4A-6A44-B264-66BC8ED77706}" type="presOf" srcId="{A6194FD9-EA91-A947-8E5E-B28D2C7A0B59}" destId="{E684E039-5190-784A-B364-483DA76F47E1}" srcOrd="0" destOrd="0" presId="urn:microsoft.com/office/officeart/2005/8/layout/default#1"/>
    <dgm:cxn modelId="{8E1AFB5C-3243-3D4C-A182-B0F639EB033B}" srcId="{92734BE5-8AF0-4149-BCB9-056D4D0E2C23}" destId="{CE068BB9-1DC2-334F-8409-204816D3D52E}" srcOrd="3" destOrd="0" parTransId="{08C6A639-5543-E246-A397-61A9BBFF60BA}" sibTransId="{2CF557B8-8A7D-DE49-A98F-3512F97DD7F3}"/>
    <dgm:cxn modelId="{21400F43-FAF3-E346-958B-4355ACC7E75E}" srcId="{92734BE5-8AF0-4149-BCB9-056D4D0E2C23}" destId="{A6194FD9-EA91-A947-8E5E-B28D2C7A0B59}" srcOrd="2" destOrd="0" parTransId="{5D25A76C-A2EC-0449-8575-915C9C0AE148}" sibTransId="{0EAB21FE-4799-F940-9779-8EB02EE46DD0}"/>
    <dgm:cxn modelId="{1A682680-34CD-124D-83F3-6CDEA43A6FA9}" type="presOf" srcId="{ACD1528B-616D-8F45-87CF-F69C67A983B3}" destId="{286F9576-0526-5D4A-A025-009F6DA6FE24}" srcOrd="0" destOrd="0" presId="urn:microsoft.com/office/officeart/2005/8/layout/default#1"/>
    <dgm:cxn modelId="{2FDFE46C-6227-9D47-9B7C-52A1BB43E652}" type="presOf" srcId="{CE068BB9-1DC2-334F-8409-204816D3D52E}" destId="{14D1DC86-6BCF-2D4A-8D87-ED1E6EE9BCF4}" srcOrd="0" destOrd="0" presId="urn:microsoft.com/office/officeart/2005/8/layout/default#1"/>
    <dgm:cxn modelId="{E9757114-DDA1-B148-A28A-BA0500FC2814}" srcId="{92734BE5-8AF0-4149-BCB9-056D4D0E2C23}" destId="{ACD1528B-616D-8F45-87CF-F69C67A983B3}" srcOrd="1" destOrd="0" parTransId="{E1AB0A07-A4A8-9642-AB1F-64128C54F2A7}" sibTransId="{BC1BF06A-A919-F54F-9C1F-30808735F66B}"/>
    <dgm:cxn modelId="{4D2FA0A7-0865-3E43-AE6F-1BC7D12EFDA9}" srcId="{92734BE5-8AF0-4149-BCB9-056D4D0E2C23}" destId="{BE0A12B4-A800-4B44-A5F4-A0C12449D95A}" srcOrd="0" destOrd="0" parTransId="{FF815676-780D-3E49-A0B9-49F7D63A8649}" sibTransId="{37580C25-FABB-FA4A-8DC2-BB8AC7CFB5BB}"/>
    <dgm:cxn modelId="{A800505D-8AA8-E045-B458-78AA216DB73E}" type="presParOf" srcId="{792131FE-8E53-E149-BCA7-97650E34A902}" destId="{082E79D4-4D90-EA44-A5D2-F74779DD55A6}" srcOrd="0" destOrd="0" presId="urn:microsoft.com/office/officeart/2005/8/layout/default#1"/>
    <dgm:cxn modelId="{06A867E2-6BBD-AE40-A5E7-F896F025B4DC}" type="presParOf" srcId="{792131FE-8E53-E149-BCA7-97650E34A902}" destId="{E4FB9674-83D4-FE47-A7A5-9E966CAB04E5}" srcOrd="1" destOrd="0" presId="urn:microsoft.com/office/officeart/2005/8/layout/default#1"/>
    <dgm:cxn modelId="{6427D0B1-7E29-F743-867B-A8290043F7F0}" type="presParOf" srcId="{792131FE-8E53-E149-BCA7-97650E34A902}" destId="{286F9576-0526-5D4A-A025-009F6DA6FE24}" srcOrd="2" destOrd="0" presId="urn:microsoft.com/office/officeart/2005/8/layout/default#1"/>
    <dgm:cxn modelId="{5754BE89-082A-A34C-9F7C-C7618EA1B7CE}" type="presParOf" srcId="{792131FE-8E53-E149-BCA7-97650E34A902}" destId="{88B38C9D-B619-724C-974E-60F32120257C}" srcOrd="3" destOrd="0" presId="urn:microsoft.com/office/officeart/2005/8/layout/default#1"/>
    <dgm:cxn modelId="{A5357CB2-AA98-EE49-80E9-7E6992288F63}" type="presParOf" srcId="{792131FE-8E53-E149-BCA7-97650E34A902}" destId="{E684E039-5190-784A-B364-483DA76F47E1}" srcOrd="4" destOrd="0" presId="urn:microsoft.com/office/officeart/2005/8/layout/default#1"/>
    <dgm:cxn modelId="{F4B6C7D5-5A5A-FB49-B008-E9B4EA034CEA}" type="presParOf" srcId="{792131FE-8E53-E149-BCA7-97650E34A902}" destId="{35FB40AA-80B8-CA4D-A37B-287E46E1CCBA}" srcOrd="5" destOrd="0" presId="urn:microsoft.com/office/officeart/2005/8/layout/default#1"/>
    <dgm:cxn modelId="{02F56B88-A4CA-4F41-9619-F9F5E8AE4FD7}" type="presParOf" srcId="{792131FE-8E53-E149-BCA7-97650E34A902}" destId="{14D1DC86-6BCF-2D4A-8D87-ED1E6EE9BCF4}" srcOrd="6" destOrd="0" presId="urn:microsoft.com/office/officeart/2005/8/layout/defaul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734BE5-8AF0-4149-BCB9-056D4D0E2C23}" type="doc">
      <dgm:prSet loTypeId="urn:microsoft.com/office/officeart/2005/8/layout/default#2" loCatId="" qsTypeId="urn:microsoft.com/office/officeart/2005/8/quickstyle/simple4" qsCatId="simple" csTypeId="urn:microsoft.com/office/officeart/2005/8/colors/accent6_3" csCatId="accent6" phldr="1"/>
      <dgm:spPr/>
      <dgm:t>
        <a:bodyPr/>
        <a:lstStyle/>
        <a:p>
          <a:endParaRPr lang="en-US"/>
        </a:p>
      </dgm:t>
    </dgm:pt>
    <dgm:pt modelId="{BE0A12B4-A800-4B44-A5F4-A0C12449D95A}">
      <dgm:prSet phldrT="[Text]" custT="1"/>
      <dgm:spPr/>
      <dgm:t>
        <a:bodyPr/>
        <a:lstStyle/>
        <a:p>
          <a:r>
            <a:rPr lang="en-US" sz="3600" b="1" dirty="0" smtClean="0"/>
            <a:t>Authority</a:t>
          </a:r>
          <a:endParaRPr lang="en-US" sz="3600" b="1" dirty="0"/>
        </a:p>
      </dgm:t>
    </dgm:pt>
    <dgm:pt modelId="{FF815676-780D-3E49-A0B9-49F7D63A8649}" type="parTrans" cxnId="{4D2FA0A7-0865-3E43-AE6F-1BC7D12EFDA9}">
      <dgm:prSet/>
      <dgm:spPr/>
      <dgm:t>
        <a:bodyPr/>
        <a:lstStyle/>
        <a:p>
          <a:endParaRPr lang="en-US"/>
        </a:p>
      </dgm:t>
    </dgm:pt>
    <dgm:pt modelId="{37580C25-FABB-FA4A-8DC2-BB8AC7CFB5BB}" type="sibTrans" cxnId="{4D2FA0A7-0865-3E43-AE6F-1BC7D12EFDA9}">
      <dgm:prSet/>
      <dgm:spPr/>
      <dgm:t>
        <a:bodyPr/>
        <a:lstStyle/>
        <a:p>
          <a:endParaRPr lang="en-US"/>
        </a:p>
      </dgm:t>
    </dgm:pt>
    <dgm:pt modelId="{CE068BB9-1DC2-334F-8409-204816D3D52E}">
      <dgm:prSet phldrT="[Text]" custT="1"/>
      <dgm:spPr/>
      <dgm:t>
        <a:bodyPr/>
        <a:lstStyle/>
        <a:p>
          <a:r>
            <a:rPr lang="en-US" sz="3600" b="1" dirty="0" smtClean="0">
              <a:solidFill>
                <a:schemeClr val="tx1">
                  <a:lumMod val="65000"/>
                  <a:lumOff val="35000"/>
                </a:schemeClr>
              </a:solidFill>
            </a:rPr>
            <a:t>Power</a:t>
          </a:r>
          <a:endParaRPr lang="en-US" sz="3600" b="1" dirty="0">
            <a:solidFill>
              <a:schemeClr val="tx1">
                <a:lumMod val="65000"/>
                <a:lumOff val="35000"/>
              </a:schemeClr>
            </a:solidFill>
          </a:endParaRPr>
        </a:p>
      </dgm:t>
    </dgm:pt>
    <dgm:pt modelId="{08C6A639-5543-E246-A397-61A9BBFF60BA}" type="parTrans" cxnId="{8E1AFB5C-3243-3D4C-A182-B0F639EB033B}">
      <dgm:prSet/>
      <dgm:spPr/>
      <dgm:t>
        <a:bodyPr/>
        <a:lstStyle/>
        <a:p>
          <a:endParaRPr lang="en-US"/>
        </a:p>
      </dgm:t>
    </dgm:pt>
    <dgm:pt modelId="{2CF557B8-8A7D-DE49-A98F-3512F97DD7F3}" type="sibTrans" cxnId="{8E1AFB5C-3243-3D4C-A182-B0F639EB033B}">
      <dgm:prSet/>
      <dgm:spPr/>
      <dgm:t>
        <a:bodyPr/>
        <a:lstStyle/>
        <a:p>
          <a:endParaRPr lang="en-US"/>
        </a:p>
      </dgm:t>
    </dgm:pt>
    <dgm:pt modelId="{B5C3A86B-2703-7F46-B8F6-6DF6E3AAF678}">
      <dgm:prSet phldrT="[Text]" custT="1"/>
      <dgm:spPr/>
      <dgm:t>
        <a:bodyPr/>
        <a:lstStyle/>
        <a:p>
          <a:r>
            <a:rPr lang="en-US" sz="3600" b="1" dirty="0" smtClean="0"/>
            <a:t>Presence</a:t>
          </a:r>
          <a:endParaRPr lang="en-US" sz="3600" b="1" dirty="0"/>
        </a:p>
      </dgm:t>
    </dgm:pt>
    <dgm:pt modelId="{82776E50-2BDC-2242-A38C-6F6D102E9BAF}" type="parTrans" cxnId="{14291747-592F-804E-BC2C-3796B8DC8E05}">
      <dgm:prSet/>
      <dgm:spPr/>
      <dgm:t>
        <a:bodyPr/>
        <a:lstStyle/>
        <a:p>
          <a:endParaRPr lang="en-US"/>
        </a:p>
      </dgm:t>
    </dgm:pt>
    <dgm:pt modelId="{610FF336-D816-6A45-A545-F4DB067186FD}" type="sibTrans" cxnId="{14291747-592F-804E-BC2C-3796B8DC8E05}">
      <dgm:prSet/>
      <dgm:spPr/>
      <dgm:t>
        <a:bodyPr/>
        <a:lstStyle/>
        <a:p>
          <a:endParaRPr lang="en-US"/>
        </a:p>
      </dgm:t>
    </dgm:pt>
    <dgm:pt modelId="{792131FE-8E53-E149-BCA7-97650E34A902}" type="pres">
      <dgm:prSet presAssocID="{92734BE5-8AF0-4149-BCB9-056D4D0E2C23}" presName="diagram" presStyleCnt="0">
        <dgm:presLayoutVars>
          <dgm:dir/>
          <dgm:resizeHandles val="exact"/>
        </dgm:presLayoutVars>
      </dgm:prSet>
      <dgm:spPr/>
      <dgm:t>
        <a:bodyPr/>
        <a:lstStyle/>
        <a:p>
          <a:endParaRPr lang="en-US"/>
        </a:p>
      </dgm:t>
    </dgm:pt>
    <dgm:pt modelId="{082E79D4-4D90-EA44-A5D2-F74779DD55A6}" type="pres">
      <dgm:prSet presAssocID="{BE0A12B4-A800-4B44-A5F4-A0C12449D95A}" presName="node" presStyleLbl="node1" presStyleIdx="0" presStyleCnt="3" custScaleX="123445">
        <dgm:presLayoutVars>
          <dgm:bulletEnabled val="1"/>
        </dgm:presLayoutVars>
      </dgm:prSet>
      <dgm:spPr/>
      <dgm:t>
        <a:bodyPr/>
        <a:lstStyle/>
        <a:p>
          <a:endParaRPr lang="en-US"/>
        </a:p>
      </dgm:t>
    </dgm:pt>
    <dgm:pt modelId="{E4FB9674-83D4-FE47-A7A5-9E966CAB04E5}" type="pres">
      <dgm:prSet presAssocID="{37580C25-FABB-FA4A-8DC2-BB8AC7CFB5BB}" presName="sibTrans" presStyleCnt="0"/>
      <dgm:spPr/>
      <dgm:t>
        <a:bodyPr/>
        <a:lstStyle/>
        <a:p>
          <a:endParaRPr lang="en-US"/>
        </a:p>
      </dgm:t>
    </dgm:pt>
    <dgm:pt modelId="{7A8E40E8-F1C3-DE47-B063-8CD37B7A2422}" type="pres">
      <dgm:prSet presAssocID="{B5C3A86B-2703-7F46-B8F6-6DF6E3AAF678}" presName="node" presStyleLbl="node1" presStyleIdx="1" presStyleCnt="3" custScaleX="124492">
        <dgm:presLayoutVars>
          <dgm:bulletEnabled val="1"/>
        </dgm:presLayoutVars>
      </dgm:prSet>
      <dgm:spPr/>
      <dgm:t>
        <a:bodyPr/>
        <a:lstStyle/>
        <a:p>
          <a:endParaRPr lang="en-US"/>
        </a:p>
      </dgm:t>
    </dgm:pt>
    <dgm:pt modelId="{F1B07992-6E4F-8D40-BF21-CE68E41E669A}" type="pres">
      <dgm:prSet presAssocID="{610FF336-D816-6A45-A545-F4DB067186FD}" presName="sibTrans" presStyleCnt="0"/>
      <dgm:spPr/>
    </dgm:pt>
    <dgm:pt modelId="{14D1DC86-6BCF-2D4A-8D87-ED1E6EE9BCF4}" type="pres">
      <dgm:prSet presAssocID="{CE068BB9-1DC2-334F-8409-204816D3D52E}" presName="node" presStyleLbl="node1" presStyleIdx="2" presStyleCnt="3" custScaleX="124401">
        <dgm:presLayoutVars>
          <dgm:bulletEnabled val="1"/>
        </dgm:presLayoutVars>
      </dgm:prSet>
      <dgm:spPr/>
      <dgm:t>
        <a:bodyPr/>
        <a:lstStyle/>
        <a:p>
          <a:endParaRPr lang="en-US"/>
        </a:p>
      </dgm:t>
    </dgm:pt>
  </dgm:ptLst>
  <dgm:cxnLst>
    <dgm:cxn modelId="{36AA57F8-2B58-524E-ABA7-A632D8DBF0AA}" type="presOf" srcId="{BE0A12B4-A800-4B44-A5F4-A0C12449D95A}" destId="{082E79D4-4D90-EA44-A5D2-F74779DD55A6}" srcOrd="0" destOrd="0" presId="urn:microsoft.com/office/officeart/2005/8/layout/default#2"/>
    <dgm:cxn modelId="{8E1AFB5C-3243-3D4C-A182-B0F639EB033B}" srcId="{92734BE5-8AF0-4149-BCB9-056D4D0E2C23}" destId="{CE068BB9-1DC2-334F-8409-204816D3D52E}" srcOrd="2" destOrd="0" parTransId="{08C6A639-5543-E246-A397-61A9BBFF60BA}" sibTransId="{2CF557B8-8A7D-DE49-A98F-3512F97DD7F3}"/>
    <dgm:cxn modelId="{14291747-592F-804E-BC2C-3796B8DC8E05}" srcId="{92734BE5-8AF0-4149-BCB9-056D4D0E2C23}" destId="{B5C3A86B-2703-7F46-B8F6-6DF6E3AAF678}" srcOrd="1" destOrd="0" parTransId="{82776E50-2BDC-2242-A38C-6F6D102E9BAF}" sibTransId="{610FF336-D816-6A45-A545-F4DB067186FD}"/>
    <dgm:cxn modelId="{64E1F112-1158-7941-9B79-164D2B80B880}" type="presOf" srcId="{92734BE5-8AF0-4149-BCB9-056D4D0E2C23}" destId="{792131FE-8E53-E149-BCA7-97650E34A902}" srcOrd="0" destOrd="0" presId="urn:microsoft.com/office/officeart/2005/8/layout/default#2"/>
    <dgm:cxn modelId="{8F8BED27-7373-864B-958A-02875DAB0B36}" type="presOf" srcId="{CE068BB9-1DC2-334F-8409-204816D3D52E}" destId="{14D1DC86-6BCF-2D4A-8D87-ED1E6EE9BCF4}" srcOrd="0" destOrd="0" presId="urn:microsoft.com/office/officeart/2005/8/layout/default#2"/>
    <dgm:cxn modelId="{F39E12AB-E8BE-1C4F-9E7D-B52585F721A7}" type="presOf" srcId="{B5C3A86B-2703-7F46-B8F6-6DF6E3AAF678}" destId="{7A8E40E8-F1C3-DE47-B063-8CD37B7A2422}" srcOrd="0" destOrd="0" presId="urn:microsoft.com/office/officeart/2005/8/layout/default#2"/>
    <dgm:cxn modelId="{4D2FA0A7-0865-3E43-AE6F-1BC7D12EFDA9}" srcId="{92734BE5-8AF0-4149-BCB9-056D4D0E2C23}" destId="{BE0A12B4-A800-4B44-A5F4-A0C12449D95A}" srcOrd="0" destOrd="0" parTransId="{FF815676-780D-3E49-A0B9-49F7D63A8649}" sibTransId="{37580C25-FABB-FA4A-8DC2-BB8AC7CFB5BB}"/>
    <dgm:cxn modelId="{D487AB3A-3203-D144-83BB-CC193C243825}" type="presParOf" srcId="{792131FE-8E53-E149-BCA7-97650E34A902}" destId="{082E79D4-4D90-EA44-A5D2-F74779DD55A6}" srcOrd="0" destOrd="0" presId="urn:microsoft.com/office/officeart/2005/8/layout/default#2"/>
    <dgm:cxn modelId="{4A1378BC-158B-5144-B9CC-1BA0658D588D}" type="presParOf" srcId="{792131FE-8E53-E149-BCA7-97650E34A902}" destId="{E4FB9674-83D4-FE47-A7A5-9E966CAB04E5}" srcOrd="1" destOrd="0" presId="urn:microsoft.com/office/officeart/2005/8/layout/default#2"/>
    <dgm:cxn modelId="{BD8A7C2C-6125-9A42-A601-21FBBD1E8E09}" type="presParOf" srcId="{792131FE-8E53-E149-BCA7-97650E34A902}" destId="{7A8E40E8-F1C3-DE47-B063-8CD37B7A2422}" srcOrd="2" destOrd="0" presId="urn:microsoft.com/office/officeart/2005/8/layout/default#2"/>
    <dgm:cxn modelId="{9216295C-942E-0540-BA4C-464709E495C2}" type="presParOf" srcId="{792131FE-8E53-E149-BCA7-97650E34A902}" destId="{F1B07992-6E4F-8D40-BF21-CE68E41E669A}" srcOrd="3" destOrd="0" presId="urn:microsoft.com/office/officeart/2005/8/layout/default#2"/>
    <dgm:cxn modelId="{0EADC687-0066-C749-AA17-85D87A69C30D}" type="presParOf" srcId="{792131FE-8E53-E149-BCA7-97650E34A902}" destId="{14D1DC86-6BCF-2D4A-8D87-ED1E6EE9BCF4}" srcOrd="4" destOrd="0" presId="urn:microsoft.com/office/officeart/2005/8/layout/defaul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2E79D4-4D90-EA44-A5D2-F74779DD55A6}">
      <dsp:nvSpPr>
        <dsp:cNvPr id="0" name=""/>
        <dsp:cNvSpPr/>
      </dsp:nvSpPr>
      <dsp:spPr>
        <a:xfrm>
          <a:off x="877950" y="1673"/>
          <a:ext cx="2066880" cy="1004599"/>
        </a:xfrm>
        <a:prstGeom prst="rect">
          <a:avLst/>
        </a:prstGeom>
        <a:solidFill>
          <a:schemeClr val="accent6">
            <a:shade val="80000"/>
            <a:hueOff val="0"/>
            <a:satOff val="0"/>
            <a:lumOff val="0"/>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b="1" kern="1200" dirty="0" smtClean="0"/>
            <a:t>Abram</a:t>
          </a:r>
          <a:endParaRPr lang="en-US" sz="4000" b="1" kern="1200" dirty="0"/>
        </a:p>
      </dsp:txBody>
      <dsp:txXfrm>
        <a:off x="877950" y="1673"/>
        <a:ext cx="2066880" cy="1004599"/>
      </dsp:txXfrm>
    </dsp:sp>
    <dsp:sp modelId="{286F9576-0526-5D4A-A025-009F6DA6FE24}">
      <dsp:nvSpPr>
        <dsp:cNvPr id="0" name=""/>
        <dsp:cNvSpPr/>
      </dsp:nvSpPr>
      <dsp:spPr>
        <a:xfrm>
          <a:off x="877950" y="1173706"/>
          <a:ext cx="2066880" cy="1004599"/>
        </a:xfrm>
        <a:prstGeom prst="rect">
          <a:avLst/>
        </a:prstGeom>
        <a:solidFill>
          <a:schemeClr val="accent6">
            <a:shade val="80000"/>
            <a:hueOff val="35678"/>
            <a:satOff val="188"/>
            <a:lumOff val="7576"/>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b="1" kern="1200" dirty="0" smtClean="0"/>
            <a:t>Moses</a:t>
          </a:r>
          <a:endParaRPr lang="en-US" sz="4000" b="1" kern="1200" dirty="0"/>
        </a:p>
      </dsp:txBody>
      <dsp:txXfrm>
        <a:off x="877950" y="1173706"/>
        <a:ext cx="2066880" cy="1004599"/>
      </dsp:txXfrm>
    </dsp:sp>
    <dsp:sp modelId="{E684E039-5190-784A-B364-483DA76F47E1}">
      <dsp:nvSpPr>
        <dsp:cNvPr id="0" name=""/>
        <dsp:cNvSpPr/>
      </dsp:nvSpPr>
      <dsp:spPr>
        <a:xfrm>
          <a:off x="877950" y="2345739"/>
          <a:ext cx="2066880" cy="1004599"/>
        </a:xfrm>
        <a:prstGeom prst="rect">
          <a:avLst/>
        </a:prstGeom>
        <a:solidFill>
          <a:schemeClr val="accent6">
            <a:shade val="80000"/>
            <a:hueOff val="71355"/>
            <a:satOff val="375"/>
            <a:lumOff val="15151"/>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b="1" kern="1200" dirty="0" smtClean="0"/>
            <a:t>Isaiah</a:t>
          </a:r>
          <a:endParaRPr lang="en-US" sz="4000" b="1" kern="1200" dirty="0"/>
        </a:p>
      </dsp:txBody>
      <dsp:txXfrm>
        <a:off x="877950" y="2345739"/>
        <a:ext cx="2066880" cy="1004599"/>
      </dsp:txXfrm>
    </dsp:sp>
    <dsp:sp modelId="{14D1DC86-6BCF-2D4A-8D87-ED1E6EE9BCF4}">
      <dsp:nvSpPr>
        <dsp:cNvPr id="0" name=""/>
        <dsp:cNvSpPr/>
      </dsp:nvSpPr>
      <dsp:spPr>
        <a:xfrm>
          <a:off x="896066" y="3517772"/>
          <a:ext cx="2030648" cy="1004599"/>
        </a:xfrm>
        <a:prstGeom prst="rect">
          <a:avLst/>
        </a:prstGeom>
        <a:solidFill>
          <a:schemeClr val="accent6">
            <a:shade val="80000"/>
            <a:hueOff val="107033"/>
            <a:satOff val="563"/>
            <a:lumOff val="22727"/>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b="1" kern="1200" dirty="0" smtClean="0"/>
            <a:t>Jonah</a:t>
          </a:r>
          <a:endParaRPr lang="en-US" sz="4000" b="1" kern="1200" dirty="0"/>
        </a:p>
      </dsp:txBody>
      <dsp:txXfrm>
        <a:off x="896066" y="3517772"/>
        <a:ext cx="2030648" cy="10045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2E79D4-4D90-EA44-A5D2-F74779DD55A6}">
      <dsp:nvSpPr>
        <dsp:cNvPr id="0" name=""/>
        <dsp:cNvSpPr/>
      </dsp:nvSpPr>
      <dsp:spPr>
        <a:xfrm>
          <a:off x="588771" y="120"/>
          <a:ext cx="2645238" cy="1285708"/>
        </a:xfrm>
        <a:prstGeom prst="rect">
          <a:avLst/>
        </a:prstGeom>
        <a:solidFill>
          <a:schemeClr val="accent6">
            <a:shade val="80000"/>
            <a:hueOff val="0"/>
            <a:satOff val="0"/>
            <a:lumOff val="0"/>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b="1" kern="1200" dirty="0" smtClean="0"/>
            <a:t>Authority</a:t>
          </a:r>
          <a:endParaRPr lang="en-US" sz="3600" b="1" kern="1200" dirty="0"/>
        </a:p>
      </dsp:txBody>
      <dsp:txXfrm>
        <a:off x="588771" y="120"/>
        <a:ext cx="2645238" cy="1285708"/>
      </dsp:txXfrm>
    </dsp:sp>
    <dsp:sp modelId="{7A8E40E8-F1C3-DE47-B063-8CD37B7A2422}">
      <dsp:nvSpPr>
        <dsp:cNvPr id="0" name=""/>
        <dsp:cNvSpPr/>
      </dsp:nvSpPr>
      <dsp:spPr>
        <a:xfrm>
          <a:off x="577553" y="1500114"/>
          <a:ext cx="2667674" cy="1285708"/>
        </a:xfrm>
        <a:prstGeom prst="rect">
          <a:avLst/>
        </a:prstGeom>
        <a:solidFill>
          <a:schemeClr val="accent6">
            <a:shade val="80000"/>
            <a:hueOff val="53516"/>
            <a:satOff val="282"/>
            <a:lumOff val="11364"/>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b="1" kern="1200" dirty="0" smtClean="0"/>
            <a:t>Presence</a:t>
          </a:r>
          <a:endParaRPr lang="en-US" sz="3600" b="1" kern="1200" dirty="0"/>
        </a:p>
      </dsp:txBody>
      <dsp:txXfrm>
        <a:off x="577553" y="1500114"/>
        <a:ext cx="2667674" cy="1285708"/>
      </dsp:txXfrm>
    </dsp:sp>
    <dsp:sp modelId="{14D1DC86-6BCF-2D4A-8D87-ED1E6EE9BCF4}">
      <dsp:nvSpPr>
        <dsp:cNvPr id="0" name=""/>
        <dsp:cNvSpPr/>
      </dsp:nvSpPr>
      <dsp:spPr>
        <a:xfrm>
          <a:off x="578528" y="3000107"/>
          <a:ext cx="2665724" cy="1285708"/>
        </a:xfrm>
        <a:prstGeom prst="rect">
          <a:avLst/>
        </a:prstGeom>
        <a:solidFill>
          <a:schemeClr val="accent6">
            <a:shade val="80000"/>
            <a:hueOff val="107033"/>
            <a:satOff val="563"/>
            <a:lumOff val="22727"/>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b="1" kern="1200" dirty="0" smtClean="0"/>
            <a:t>Power</a:t>
          </a:r>
          <a:endParaRPr lang="en-US" sz="3600" b="1" kern="1200" dirty="0"/>
        </a:p>
      </dsp:txBody>
      <dsp:txXfrm>
        <a:off x="578528" y="3000107"/>
        <a:ext cx="2665724" cy="1285708"/>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2">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F293F23-99AA-B746-ABE2-68386C1AC721}" type="datetimeFigureOut">
              <a:rPr lang="en-US" smtClean="0"/>
              <a:pPr/>
              <a:t>5/20/2018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4CE7924-4534-F344-8303-6D53AE6B3F3C}" type="slidenum">
              <a:rPr lang="en-US" smtClean="0"/>
              <a:pPr/>
              <a:t>‹#›</a:t>
            </a:fld>
            <a:endParaRPr lang="en-US"/>
          </a:p>
        </p:txBody>
      </p:sp>
    </p:spTree>
    <p:extLst>
      <p:ext uri="{BB962C8B-B14F-4D97-AF65-F5344CB8AC3E}">
        <p14:creationId xmlns:p14="http://schemas.microsoft.com/office/powerpoint/2010/main" xmlns="" val="282148831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smtClean="0"/>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1FE2B577-A9FA-9E45-9003-FC6C1DEE0140}" type="datetimeFigureOut">
              <a:rPr lang="en-US" smtClean="0"/>
              <a:pPr/>
              <a:t>5/20/2018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900F46-164F-534F-B306-078BD5F1FBF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1FE2B577-A9FA-9E45-9003-FC6C1DEE0140}" type="datetimeFigureOut">
              <a:rPr lang="en-US" smtClean="0"/>
              <a:pPr/>
              <a:t>5/20/2018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900F46-164F-534F-B306-078BD5F1FBF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1FE2B577-A9FA-9E45-9003-FC6C1DEE0140}" type="datetimeFigureOut">
              <a:rPr lang="en-US" smtClean="0"/>
              <a:pPr/>
              <a:t>5/20/2018</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1FE2B577-A9FA-9E45-9003-FC6C1DEE0140}" type="datetimeFigureOut">
              <a:rPr lang="en-US" smtClean="0"/>
              <a:pPr/>
              <a:t>5/20/2018</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smtClean="0"/>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1FE2B577-A9FA-9E45-9003-FC6C1DEE0140}" type="datetimeFigureOut">
              <a:rPr lang="en-US" smtClean="0"/>
              <a:pPr/>
              <a:t>5/20/2018</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smtClean="0"/>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smtClean="0"/>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1FE2B577-A9FA-9E45-9003-FC6C1DEE0140}" type="datetimeFigureOut">
              <a:rPr lang="en-US" smtClean="0"/>
              <a:pPr/>
              <a:t>5/20/2018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900F46-164F-534F-B306-078BD5F1FBF5}"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smtClean="0"/>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1FE2B577-A9FA-9E45-9003-FC6C1DEE0140}" type="datetimeFigureOut">
              <a:rPr lang="en-US" smtClean="0"/>
              <a:pPr/>
              <a:t>5/20/2018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900F46-164F-534F-B306-078BD5F1FBF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1FE2B577-A9FA-9E45-9003-FC6C1DEE0140}" type="datetimeFigureOut">
              <a:rPr lang="en-US" smtClean="0"/>
              <a:pPr/>
              <a:t>5/20/2018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900F46-164F-534F-B306-078BD5F1FBF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smtClean="0"/>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1FE2B577-A9FA-9E45-9003-FC6C1DEE0140}" type="datetimeFigureOut">
              <a:rPr lang="en-US" smtClean="0"/>
              <a:pPr/>
              <a:t>5/20/2018</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E2B577-A9FA-9E45-9003-FC6C1DEE0140}" type="datetimeFigureOut">
              <a:rPr lang="en-US" smtClean="0"/>
              <a:pPr/>
              <a:t>5/20/2018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900F46-164F-534F-B306-078BD5F1FBF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a:xfrm>
            <a:off x="6580094" y="188259"/>
            <a:ext cx="2133600" cy="365125"/>
          </a:xfrm>
        </p:spPr>
        <p:txBody>
          <a:bodyPr/>
          <a:lstStyle/>
          <a:p>
            <a:fld id="{1FE2B577-A9FA-9E45-9003-FC6C1DEE0140}" type="datetimeFigureOut">
              <a:rPr lang="en-US" smtClean="0"/>
              <a:pPr/>
              <a:t>5/20/2018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900F46-164F-534F-B306-078BD5F1FBF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a:xfrm>
            <a:off x="6580094" y="188259"/>
            <a:ext cx="2133600" cy="365125"/>
          </a:xfrm>
        </p:spPr>
        <p:txBody>
          <a:bodyPr/>
          <a:lstStyle/>
          <a:p>
            <a:fld id="{1FE2B577-A9FA-9E45-9003-FC6C1DEE0140}" type="datetimeFigureOut">
              <a:rPr lang="en-US" smtClean="0"/>
              <a:pPr/>
              <a:t>5/20/2018</a:t>
            </a:fld>
            <a:endParaRPr lang="en-US"/>
          </a:p>
        </p:txBody>
      </p:sp>
      <p:sp>
        <p:nvSpPr>
          <p:cNvPr id="8" name="Footer Placeholder 7"/>
          <p:cNvSpPr>
            <a:spLocks noGrp="1"/>
          </p:cNvSpPr>
          <p:nvPr>
            <p:ph type="ftr" sz="quarter" idx="11"/>
          </p:nvPr>
        </p:nvSpPr>
        <p:spPr>
          <a:xfrm>
            <a:off x="1120588" y="188259"/>
            <a:ext cx="2895600" cy="365125"/>
          </a:xfrm>
        </p:spPr>
        <p:txBody>
          <a:bodyPr/>
          <a:lstStyle/>
          <a:p>
            <a:endParaRPr lang="en-US"/>
          </a:p>
        </p:txBody>
      </p:sp>
      <p:sp>
        <p:nvSpPr>
          <p:cNvPr id="9" name="Slide Number Placeholder 8"/>
          <p:cNvSpPr>
            <a:spLocks noGrp="1"/>
          </p:cNvSpPr>
          <p:nvPr>
            <p:ph type="sldNum" sz="quarter" idx="12"/>
          </p:nvPr>
        </p:nvSpPr>
        <p:spPr/>
        <p:txBody>
          <a:bodyPr/>
          <a:lstStyle/>
          <a:p>
            <a:fld id="{DB900F46-164F-534F-B306-078BD5F1FBF5}" type="slidenum">
              <a:rPr lang="en-US" smtClean="0"/>
              <a:pPr/>
              <a:t>‹#›</a:t>
            </a:fld>
            <a:endParaRPr lang="en-US"/>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1FE2B577-A9FA-9E45-9003-FC6C1DEE0140}" type="datetimeFigureOut">
              <a:rPr lang="en-US" smtClean="0"/>
              <a:pPr/>
              <a:t>5/20/2018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900F46-164F-534F-B306-078BD5F1FBF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E2B577-A9FA-9E45-9003-FC6C1DEE0140}" type="datetimeFigureOut">
              <a:rPr lang="en-US" smtClean="0"/>
              <a:pPr/>
              <a:t>5/20/2018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900F46-164F-534F-B306-078BD5F1FBF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1FE2B577-A9FA-9E45-9003-FC6C1DEE0140}" type="datetimeFigureOut">
              <a:rPr lang="en-US" smtClean="0"/>
              <a:pPr/>
              <a:t>5/20/2018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900F46-164F-534F-B306-078BD5F1FBF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smtClean="0"/>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1FE2B577-A9FA-9E45-9003-FC6C1DEE0140}" type="datetimeFigureOut">
              <a:rPr lang="en-US" smtClean="0"/>
              <a:pPr/>
              <a:t>5/20/2018</a:t>
            </a:fld>
            <a:endParaRPr lang="en-US"/>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fld id="{DB900F46-164F-534F-B306-078BD5F1FBF5}" type="slidenum">
              <a:rPr lang="en-US" smtClean="0"/>
              <a:pPr/>
              <a:t>‹#›</a:t>
            </a:fld>
            <a:endParaRPr lang="en-US"/>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7" Type="http://schemas.microsoft.com/office/2007/relationships/diagramDrawing" Target="../diagrams/drawing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005593"/>
            <a:ext cx="8915400" cy="914400"/>
          </a:xfrm>
        </p:spPr>
        <p:txBody>
          <a:bodyPr>
            <a:normAutofit/>
          </a:bodyPr>
          <a:lstStyle/>
          <a:p>
            <a:pPr algn="r"/>
            <a:r>
              <a:rPr lang="en-US" b="1" dirty="0" smtClean="0"/>
              <a:t>To The Nations</a:t>
            </a:r>
            <a:endParaRPr lang="en-US" b="1" dirty="0"/>
          </a:p>
        </p:txBody>
      </p:sp>
      <p:sp>
        <p:nvSpPr>
          <p:cNvPr id="8" name="Subtitle 7"/>
          <p:cNvSpPr>
            <a:spLocks noGrp="1"/>
          </p:cNvSpPr>
          <p:nvPr>
            <p:ph type="subTitle" idx="1"/>
          </p:nvPr>
        </p:nvSpPr>
        <p:spPr>
          <a:xfrm>
            <a:off x="914400" y="5983284"/>
            <a:ext cx="8001000" cy="624206"/>
          </a:xfrm>
        </p:spPr>
        <p:txBody>
          <a:bodyPr/>
          <a:lstStyle/>
          <a:p>
            <a:r>
              <a:rPr lang="en-US" b="1" dirty="0" smtClean="0"/>
              <a:t>SRM – Part 2, Section 5</a:t>
            </a:r>
            <a:endParaRPr lang="en-US" b="1" dirty="0"/>
          </a:p>
        </p:txBody>
      </p:sp>
      <p:pic>
        <p:nvPicPr>
          <p:cNvPr id="5" name="Picture Placeholder 4"/>
          <p:cNvPicPr>
            <a:picLocks noGrp="1" noChangeAspect="1"/>
          </p:cNvPicPr>
          <p:nvPr>
            <p:ph type="pic" sz="quarter" idx="13"/>
          </p:nvPr>
        </p:nvPicPr>
        <p:blipFill>
          <a:blip r:embed="rId2"/>
          <a:srcRect l="4185" r="4185"/>
          <a:stretch>
            <a:fillRect/>
          </a:stretch>
        </p:blipFill>
        <p:spPr>
          <a:xfrm>
            <a:off x="927100" y="376238"/>
            <a:ext cx="7988300" cy="4640262"/>
          </a:xfrm>
        </p:spPr>
      </p:pic>
    </p:spTree>
    <p:extLst>
      <p:ext uri="{BB962C8B-B14F-4D97-AF65-F5344CB8AC3E}">
        <p14:creationId xmlns:p14="http://schemas.microsoft.com/office/powerpoint/2010/main" xmlns="" val="3412022829"/>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7332"/>
            <a:ext cx="8913813" cy="914400"/>
          </a:xfrm>
        </p:spPr>
        <p:txBody>
          <a:bodyPr/>
          <a:lstStyle/>
          <a:p>
            <a:r>
              <a:rPr lang="en-US" b="1" dirty="0" smtClean="0"/>
              <a:t>The Motivation</a:t>
            </a:r>
            <a:endParaRPr lang="en-US" b="1" dirty="0"/>
          </a:p>
        </p:txBody>
      </p:sp>
      <p:pic>
        <p:nvPicPr>
          <p:cNvPr id="8" name="Content Placeholder 7"/>
          <p:cNvPicPr>
            <a:picLocks noGrp="1" noChangeAspect="1"/>
          </p:cNvPicPr>
          <p:nvPr>
            <p:ph idx="1"/>
          </p:nvPr>
        </p:nvPicPr>
        <p:blipFill>
          <a:blip r:embed="rId2"/>
          <a:srcRect l="2683" r="2683"/>
          <a:stretch>
            <a:fillRect/>
          </a:stretch>
        </p:blipFill>
        <p:spPr>
          <a:xfrm>
            <a:off x="1190690" y="2102632"/>
            <a:ext cx="7184281" cy="3801875"/>
          </a:xfrm>
        </p:spPr>
      </p:pic>
    </p:spTree>
    <p:extLst>
      <p:ext uri="{BB962C8B-B14F-4D97-AF65-F5344CB8AC3E}">
        <p14:creationId xmlns:p14="http://schemas.microsoft.com/office/powerpoint/2010/main" xmlns="" val="470596151"/>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7964"/>
            <a:ext cx="8913813" cy="914400"/>
          </a:xfrm>
        </p:spPr>
        <p:txBody>
          <a:bodyPr/>
          <a:lstStyle/>
          <a:p>
            <a:r>
              <a:rPr lang="en-US" b="1" dirty="0" smtClean="0"/>
              <a:t>Make Disciples</a:t>
            </a:r>
            <a:endParaRPr lang="en-US" b="1" dirty="0"/>
          </a:p>
        </p:txBody>
      </p:sp>
      <p:sp>
        <p:nvSpPr>
          <p:cNvPr id="3" name="Rectangle 2"/>
          <p:cNvSpPr/>
          <p:nvPr/>
        </p:nvSpPr>
        <p:spPr>
          <a:xfrm>
            <a:off x="952605" y="4497964"/>
            <a:ext cx="7243754" cy="1785104"/>
          </a:xfrm>
          <a:prstGeom prst="rect">
            <a:avLst/>
          </a:prstGeom>
        </p:spPr>
        <p:txBody>
          <a:bodyPr wrap="square">
            <a:spAutoFit/>
          </a:bodyPr>
          <a:lstStyle/>
          <a:p>
            <a:pPr algn="just"/>
            <a:r>
              <a:rPr lang="en-US" b="1" dirty="0"/>
              <a:t>An apprentice of Jesus … is to be one of those who have trusted Jesus with their whole life, so far as they understand it. Because they have done so they want to learn everything he has to teach them about life in the kingdom of God now and forever, and they are constantly with him to learn this</a:t>
            </a:r>
            <a:r>
              <a:rPr lang="en-US" b="1" dirty="0" smtClean="0"/>
              <a:t>.</a:t>
            </a:r>
          </a:p>
          <a:p>
            <a:pPr algn="just"/>
            <a:endParaRPr lang="en-US" sz="200" b="1" dirty="0" smtClean="0"/>
          </a:p>
          <a:p>
            <a:pPr algn="r"/>
            <a:r>
              <a:rPr lang="en-US" b="1" i="1" dirty="0" smtClean="0">
                <a:solidFill>
                  <a:srgbClr val="7F7F7F"/>
                </a:solidFill>
              </a:rPr>
              <a:t>(</a:t>
            </a:r>
            <a:r>
              <a:rPr lang="en-US" b="1" i="1" dirty="0">
                <a:solidFill>
                  <a:srgbClr val="7F7F7F"/>
                </a:solidFill>
              </a:rPr>
              <a:t>Dallas Willard, </a:t>
            </a:r>
            <a:r>
              <a:rPr lang="en-US" b="1" dirty="0">
                <a:solidFill>
                  <a:srgbClr val="7F7F7F"/>
                </a:solidFill>
              </a:rPr>
              <a:t>“Renovation of The Heart”</a:t>
            </a:r>
            <a:r>
              <a:rPr lang="en-US" b="1" i="1" dirty="0">
                <a:solidFill>
                  <a:srgbClr val="7F7F7F"/>
                </a:solidFill>
              </a:rPr>
              <a:t>)</a:t>
            </a:r>
            <a:endParaRPr lang="en-MY" b="1" dirty="0">
              <a:solidFill>
                <a:srgbClr val="7F7F7F"/>
              </a:solidFill>
            </a:endParaRPr>
          </a:p>
        </p:txBody>
      </p:sp>
      <p:pic>
        <p:nvPicPr>
          <p:cNvPr id="4" name="Picture 3"/>
          <p:cNvPicPr>
            <a:picLocks noChangeAspect="1"/>
          </p:cNvPicPr>
          <p:nvPr/>
        </p:nvPicPr>
        <p:blipFill>
          <a:blip r:embed="rId2"/>
          <a:stretch>
            <a:fillRect/>
          </a:stretch>
        </p:blipFill>
        <p:spPr>
          <a:xfrm>
            <a:off x="1113708" y="1831280"/>
            <a:ext cx="4284378" cy="2409962"/>
          </a:xfrm>
          <a:prstGeom prst="rect">
            <a:avLst/>
          </a:prstGeom>
        </p:spPr>
      </p:pic>
    </p:spTree>
    <p:extLst>
      <p:ext uri="{BB962C8B-B14F-4D97-AF65-F5344CB8AC3E}">
        <p14:creationId xmlns:p14="http://schemas.microsoft.com/office/powerpoint/2010/main" xmlns="" val="2011634589"/>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7964"/>
            <a:ext cx="8913813" cy="914400"/>
          </a:xfrm>
        </p:spPr>
        <p:txBody>
          <a:bodyPr/>
          <a:lstStyle/>
          <a:p>
            <a:r>
              <a:rPr lang="en-US" b="1" dirty="0" smtClean="0"/>
              <a:t>Baptize Them</a:t>
            </a:r>
            <a:endParaRPr lang="en-US" b="1" dirty="0"/>
          </a:p>
        </p:txBody>
      </p:sp>
      <p:pic>
        <p:nvPicPr>
          <p:cNvPr id="4" name="Picture 3"/>
          <p:cNvPicPr>
            <a:picLocks noChangeAspect="1"/>
          </p:cNvPicPr>
          <p:nvPr/>
        </p:nvPicPr>
        <p:blipFill>
          <a:blip r:embed="rId2">
            <a:grayscl/>
          </a:blip>
          <a:stretch>
            <a:fillRect/>
          </a:stretch>
        </p:blipFill>
        <p:spPr>
          <a:xfrm>
            <a:off x="1539816" y="1968547"/>
            <a:ext cx="6061166" cy="2010001"/>
          </a:xfrm>
          <a:prstGeom prst="rect">
            <a:avLst/>
          </a:prstGeom>
        </p:spPr>
      </p:pic>
      <p:sp>
        <p:nvSpPr>
          <p:cNvPr id="5" name="Rectangle 4"/>
          <p:cNvSpPr/>
          <p:nvPr/>
        </p:nvSpPr>
        <p:spPr>
          <a:xfrm>
            <a:off x="932759" y="4285939"/>
            <a:ext cx="7323138" cy="2031325"/>
          </a:xfrm>
          <a:prstGeom prst="rect">
            <a:avLst/>
          </a:prstGeom>
        </p:spPr>
        <p:txBody>
          <a:bodyPr wrap="square">
            <a:spAutoFit/>
          </a:bodyPr>
          <a:lstStyle/>
          <a:p>
            <a:pPr algn="just"/>
            <a:r>
              <a:rPr lang="en-US" b="1" dirty="0"/>
              <a:t>To be in the name of something means to be all of who that person is and all they stand for. So I believe that when we talk about baptizing people in the name of the Father, Son and Holy Spirit, we are actually encouraging them to be immersed in the total reality of who God is. This implies introducing people to the wonderful reality of a personal relationship with God</a:t>
            </a:r>
            <a:r>
              <a:rPr lang="en-US" b="1" dirty="0" smtClean="0"/>
              <a:t>.</a:t>
            </a:r>
          </a:p>
          <a:p>
            <a:pPr algn="just"/>
            <a:r>
              <a:rPr lang="en-US" b="1" dirty="0" smtClean="0"/>
              <a:t>  </a:t>
            </a:r>
            <a:r>
              <a:rPr lang="en-US" b="1" dirty="0"/>
              <a:t>					</a:t>
            </a:r>
            <a:r>
              <a:rPr lang="en-US" b="1" dirty="0" smtClean="0"/>
              <a:t> </a:t>
            </a:r>
            <a:r>
              <a:rPr lang="en-US" b="1" i="1" dirty="0" smtClean="0">
                <a:solidFill>
                  <a:srgbClr val="7F7F7F"/>
                </a:solidFill>
              </a:rPr>
              <a:t>(Danny </a:t>
            </a:r>
            <a:r>
              <a:rPr lang="en-US" b="1" i="1" dirty="0">
                <a:solidFill>
                  <a:srgbClr val="7F7F7F"/>
                </a:solidFill>
              </a:rPr>
              <a:t>Hall, </a:t>
            </a:r>
            <a:r>
              <a:rPr lang="en-US" b="1" dirty="0">
                <a:solidFill>
                  <a:srgbClr val="7F7F7F"/>
                </a:solidFill>
              </a:rPr>
              <a:t>“Our Calling: Make Disciples”</a:t>
            </a:r>
            <a:r>
              <a:rPr lang="en-US" b="1" i="1" dirty="0">
                <a:solidFill>
                  <a:srgbClr val="7F7F7F"/>
                </a:solidFill>
              </a:rPr>
              <a:t>)</a:t>
            </a:r>
            <a:endParaRPr lang="en-MY" b="1" dirty="0">
              <a:solidFill>
                <a:srgbClr val="7F7F7F"/>
              </a:solidFill>
            </a:endParaRPr>
          </a:p>
        </p:txBody>
      </p:sp>
    </p:spTree>
    <p:extLst>
      <p:ext uri="{BB962C8B-B14F-4D97-AF65-F5344CB8AC3E}">
        <p14:creationId xmlns:p14="http://schemas.microsoft.com/office/powerpoint/2010/main" xmlns="" val="2465815219"/>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67490"/>
            <a:ext cx="8913813" cy="914400"/>
          </a:xfrm>
        </p:spPr>
        <p:txBody>
          <a:bodyPr/>
          <a:lstStyle/>
          <a:p>
            <a:r>
              <a:rPr lang="en-US" b="1" dirty="0" smtClean="0"/>
              <a:t>Teach Them To Obey</a:t>
            </a:r>
            <a:endParaRPr lang="en-US" b="1" dirty="0"/>
          </a:p>
        </p:txBody>
      </p:sp>
      <p:pic>
        <p:nvPicPr>
          <p:cNvPr id="3" name="Picture 2"/>
          <p:cNvPicPr>
            <a:picLocks noChangeAspect="1"/>
          </p:cNvPicPr>
          <p:nvPr/>
        </p:nvPicPr>
        <p:blipFill>
          <a:blip r:embed="rId2">
            <a:extLst>
              <a:ext uri="{BEBA8EAE-BF5A-486C-A8C5-ECC9F3942E4B}">
                <a14:imgProps xmlns:a14="http://schemas.microsoft.com/office/drawing/2010/main" xmlns="">
                  <a14:imgLayer r:embed="rId3">
                    <a14:imgEffect>
                      <a14:saturation sat="66000"/>
                    </a14:imgEffect>
                  </a14:imgLayer>
                </a14:imgProps>
              </a:ext>
            </a:extLst>
          </a:blip>
          <a:stretch>
            <a:fillRect/>
          </a:stretch>
        </p:blipFill>
        <p:spPr>
          <a:xfrm>
            <a:off x="1250292" y="2055748"/>
            <a:ext cx="7223909" cy="3611955"/>
          </a:xfrm>
          <a:prstGeom prst="rect">
            <a:avLst/>
          </a:prstGeom>
        </p:spPr>
      </p:pic>
    </p:spTree>
    <p:extLst>
      <p:ext uri="{BB962C8B-B14F-4D97-AF65-F5344CB8AC3E}">
        <p14:creationId xmlns:p14="http://schemas.microsoft.com/office/powerpoint/2010/main" xmlns="" val="219301098"/>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8912"/>
            <a:ext cx="8913813" cy="914400"/>
          </a:xfrm>
        </p:spPr>
        <p:txBody>
          <a:bodyPr/>
          <a:lstStyle/>
          <a:p>
            <a:r>
              <a:rPr lang="en-US" b="1" dirty="0" smtClean="0"/>
              <a:t>Experiencing Eternal Life</a:t>
            </a:r>
            <a:endParaRPr lang="en-US" b="1" dirty="0"/>
          </a:p>
        </p:txBody>
      </p:sp>
      <p:pic>
        <p:nvPicPr>
          <p:cNvPr id="3" name="Picture 2"/>
          <p:cNvPicPr>
            <a:picLocks noChangeAspect="1"/>
          </p:cNvPicPr>
          <p:nvPr/>
        </p:nvPicPr>
        <p:blipFill>
          <a:blip r:embed="rId2"/>
          <a:stretch>
            <a:fillRect/>
          </a:stretch>
        </p:blipFill>
        <p:spPr>
          <a:xfrm>
            <a:off x="1567826" y="1789804"/>
            <a:ext cx="6549148" cy="4366099"/>
          </a:xfrm>
          <a:prstGeom prst="rect">
            <a:avLst/>
          </a:prstGeom>
        </p:spPr>
      </p:pic>
    </p:spTree>
    <p:extLst>
      <p:ext uri="{BB962C8B-B14F-4D97-AF65-F5344CB8AC3E}">
        <p14:creationId xmlns:p14="http://schemas.microsoft.com/office/powerpoint/2010/main" xmlns="" val="2366606272"/>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9070"/>
            <a:ext cx="8913813" cy="914400"/>
          </a:xfrm>
        </p:spPr>
        <p:txBody>
          <a:bodyPr/>
          <a:lstStyle/>
          <a:p>
            <a:r>
              <a:rPr lang="en-US" b="1" dirty="0" smtClean="0"/>
              <a:t>Embrace The Mission</a:t>
            </a:r>
            <a:endParaRPr lang="en-US" b="1" dirty="0"/>
          </a:p>
        </p:txBody>
      </p:sp>
      <p:pic>
        <p:nvPicPr>
          <p:cNvPr id="3" name="Picture 2"/>
          <p:cNvPicPr>
            <a:picLocks noChangeAspect="1"/>
          </p:cNvPicPr>
          <p:nvPr/>
        </p:nvPicPr>
        <p:blipFill>
          <a:blip r:embed="rId2">
            <a:extLst>
              <a:ext uri="{BEBA8EAE-BF5A-486C-A8C5-ECC9F3942E4B}">
                <a14:imgProps xmlns:a14="http://schemas.microsoft.com/office/drawing/2010/main" xmlns="">
                  <a14:imgLayer r:embed="rId3">
                    <a14:imgEffect>
                      <a14:saturation sat="66000"/>
                    </a14:imgEffect>
                  </a14:imgLayer>
                </a14:imgProps>
              </a:ext>
            </a:extLst>
          </a:blip>
          <a:stretch>
            <a:fillRect/>
          </a:stretch>
        </p:blipFill>
        <p:spPr>
          <a:xfrm>
            <a:off x="1012143" y="1658903"/>
            <a:ext cx="4425635" cy="2208794"/>
          </a:xfrm>
          <a:prstGeom prst="rect">
            <a:avLst/>
          </a:prstGeom>
        </p:spPr>
      </p:pic>
      <p:sp>
        <p:nvSpPr>
          <p:cNvPr id="4" name="Rectangle 3"/>
          <p:cNvSpPr/>
          <p:nvPr/>
        </p:nvSpPr>
        <p:spPr>
          <a:xfrm>
            <a:off x="893066" y="4048583"/>
            <a:ext cx="7501752" cy="2308324"/>
          </a:xfrm>
          <a:prstGeom prst="rect">
            <a:avLst/>
          </a:prstGeom>
        </p:spPr>
        <p:txBody>
          <a:bodyPr wrap="square">
            <a:spAutoFit/>
          </a:bodyPr>
          <a:lstStyle/>
          <a:p>
            <a:pPr algn="just"/>
            <a:r>
              <a:rPr lang="en-US" b="1" baseline="30000" dirty="0"/>
              <a:t>17 </a:t>
            </a:r>
            <a:r>
              <a:rPr lang="en-US" b="1" dirty="0"/>
              <a:t>Therefore, if anyone is in Christ, the new creation has come: The old has gone, the new is here! </a:t>
            </a:r>
            <a:r>
              <a:rPr lang="en-US" b="1" baseline="30000" dirty="0"/>
              <a:t>18 </a:t>
            </a:r>
            <a:r>
              <a:rPr lang="en-US" b="1" dirty="0"/>
              <a:t>All this is from God, who reconciled us to himself through Christ and gave us the ministry of reconciliation: </a:t>
            </a:r>
            <a:r>
              <a:rPr lang="en-US" b="1" baseline="30000" dirty="0"/>
              <a:t>19 </a:t>
            </a:r>
            <a:r>
              <a:rPr lang="en-US" b="1" dirty="0"/>
              <a:t>that God was reconciling the world to himself in Christ, not counting people’s sins against them. And he has committed to us the message of reconciliation. </a:t>
            </a:r>
            <a:r>
              <a:rPr lang="en-US" b="1" baseline="30000" dirty="0"/>
              <a:t>20 </a:t>
            </a:r>
            <a:r>
              <a:rPr lang="en-US" b="1" dirty="0"/>
              <a:t>We are therefore Christ’s ambassadors, as though God were making his appeal through us.			  </a:t>
            </a:r>
            <a:r>
              <a:rPr lang="en-US" b="1" dirty="0" smtClean="0"/>
              <a:t>                                 </a:t>
            </a:r>
            <a:r>
              <a:rPr lang="en-US" b="1" dirty="0" smtClean="0"/>
              <a:t>		       </a:t>
            </a:r>
            <a:r>
              <a:rPr lang="en-US" b="1" i="1" dirty="0" smtClean="0">
                <a:solidFill>
                  <a:srgbClr val="7F7F7F"/>
                </a:solidFill>
              </a:rPr>
              <a:t>(</a:t>
            </a:r>
            <a:r>
              <a:rPr lang="en-US" b="1" i="1" dirty="0">
                <a:solidFill>
                  <a:srgbClr val="7F7F7F"/>
                </a:solidFill>
              </a:rPr>
              <a:t>2 Corinthians 5)</a:t>
            </a:r>
            <a:endParaRPr lang="en-MY" dirty="0">
              <a:solidFill>
                <a:srgbClr val="7F7F7F"/>
              </a:solidFill>
            </a:endParaRPr>
          </a:p>
        </p:txBody>
      </p:sp>
    </p:spTree>
    <p:extLst>
      <p:ext uri="{BB962C8B-B14F-4D97-AF65-F5344CB8AC3E}">
        <p14:creationId xmlns:p14="http://schemas.microsoft.com/office/powerpoint/2010/main" xmlns="" val="2955946620"/>
      </p:ext>
    </p:extLst>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76992" y="3667725"/>
            <a:ext cx="7677363" cy="2677656"/>
          </a:xfrm>
          <a:prstGeom prst="rect">
            <a:avLst/>
          </a:prstGeom>
        </p:spPr>
        <p:txBody>
          <a:bodyPr wrap="square">
            <a:spAutoFit/>
          </a:bodyPr>
          <a:lstStyle/>
          <a:p>
            <a:pPr algn="just"/>
            <a:r>
              <a:rPr lang="en-US" b="1" dirty="0"/>
              <a:t>Jesus did not, as incarnate, live a life of detachment. He lived a life of involvement.</a:t>
            </a:r>
            <a:endParaRPr lang="en-MY" b="1" dirty="0"/>
          </a:p>
          <a:p>
            <a:pPr algn="just"/>
            <a:endParaRPr lang="en-MY" sz="800" b="1" dirty="0"/>
          </a:p>
          <a:p>
            <a:pPr algn="just"/>
            <a:r>
              <a:rPr lang="en-US" b="1" dirty="0"/>
              <a:t>He lived where he could see human sin, hear human swearing and blasphemy, see human diseases and observe human mortality, poverty and squalor.</a:t>
            </a:r>
            <a:endParaRPr lang="en-MY" b="1" dirty="0"/>
          </a:p>
          <a:p>
            <a:pPr algn="just"/>
            <a:endParaRPr lang="en-MY" sz="800" b="1" dirty="0"/>
          </a:p>
          <a:p>
            <a:pPr algn="just"/>
            <a:r>
              <a:rPr lang="en-US" b="1" dirty="0" smtClean="0"/>
              <a:t>His mission was fully incarnational because he taught men by coming alongside them, becoming one of them and sharing their environment and their problems.</a:t>
            </a:r>
            <a:endParaRPr lang="en-MY" b="1" dirty="0" smtClean="0"/>
          </a:p>
          <a:p>
            <a:endParaRPr lang="en-MY" sz="800" dirty="0"/>
          </a:p>
        </p:txBody>
      </p:sp>
      <p:pic>
        <p:nvPicPr>
          <p:cNvPr id="4" name="Picture 3"/>
          <p:cNvPicPr>
            <a:picLocks noChangeAspect="1"/>
          </p:cNvPicPr>
          <p:nvPr/>
        </p:nvPicPr>
        <p:blipFill>
          <a:blip r:embed="rId2"/>
          <a:stretch>
            <a:fillRect/>
          </a:stretch>
        </p:blipFill>
        <p:spPr>
          <a:xfrm>
            <a:off x="932759" y="627123"/>
            <a:ext cx="6469764" cy="2768745"/>
          </a:xfrm>
          <a:prstGeom prst="rect">
            <a:avLst/>
          </a:prstGeom>
        </p:spPr>
      </p:pic>
    </p:spTree>
    <p:extLst>
      <p:ext uri="{BB962C8B-B14F-4D97-AF65-F5344CB8AC3E}">
        <p14:creationId xmlns:p14="http://schemas.microsoft.com/office/powerpoint/2010/main" xmlns="" val="4256173986"/>
      </p:ext>
    </p:extLst>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3527" y="971304"/>
            <a:ext cx="7561289" cy="4893648"/>
          </a:xfrm>
          <a:prstGeom prst="rect">
            <a:avLst/>
          </a:prstGeom>
        </p:spPr>
        <p:txBody>
          <a:bodyPr wrap="square">
            <a:spAutoFit/>
          </a:bodyPr>
          <a:lstStyle/>
          <a:p>
            <a:pPr algn="just"/>
            <a:r>
              <a:rPr lang="en-US" b="1" dirty="0" smtClean="0"/>
              <a:t>For </a:t>
            </a:r>
            <a:r>
              <a:rPr lang="en-US" b="1" dirty="0"/>
              <a:t>us, as individuals and churches in an affluent society, this is a great embarrassment. How can we effectively minister to a lost world if we are not in it? How can we reach the ignorant and the poor if we are not with them? How can our churches understand deprived areas if the church is not incarnate in the deprived areas? How can we be salt and light in the darkened ghettos of our cities if we ourselves don’t have any effective contacts and relationships with the </a:t>
            </a:r>
            <a:r>
              <a:rPr lang="en-US" b="1" dirty="0" err="1"/>
              <a:t>Nazareths</a:t>
            </a:r>
            <a:r>
              <a:rPr lang="en-US" b="1" dirty="0"/>
              <a:t> of our day?</a:t>
            </a:r>
            <a:endParaRPr lang="en-MY" b="1" dirty="0"/>
          </a:p>
          <a:p>
            <a:pPr algn="just"/>
            <a:r>
              <a:rPr lang="en-US" b="1" dirty="0"/>
              <a:t> </a:t>
            </a:r>
            <a:endParaRPr lang="en-MY" b="1" dirty="0"/>
          </a:p>
          <a:p>
            <a:pPr algn="just"/>
            <a:r>
              <a:rPr lang="en-US" b="1" dirty="0"/>
              <a:t>We are profoundly unfaithful to this great principle of incarnational mission.</a:t>
            </a:r>
            <a:endParaRPr lang="en-MY" b="1" dirty="0"/>
          </a:p>
          <a:p>
            <a:pPr algn="just"/>
            <a:endParaRPr lang="en-MY" sz="800" b="1" dirty="0"/>
          </a:p>
          <a:p>
            <a:pPr algn="just"/>
            <a:r>
              <a:rPr lang="en-US" b="1" dirty="0"/>
              <a:t>The great Prophet came right alongside the people and shared their experience at every level.</a:t>
            </a:r>
            <a:endParaRPr lang="en-MY" b="1" dirty="0"/>
          </a:p>
          <a:p>
            <a:pPr algn="just"/>
            <a:endParaRPr lang="en-MY" sz="800" b="1" dirty="0"/>
          </a:p>
          <a:p>
            <a:pPr algn="just"/>
            <a:r>
              <a:rPr lang="en-US" b="1" dirty="0"/>
              <a:t>He became flesh and dwelt among us</a:t>
            </a:r>
            <a:r>
              <a:rPr lang="en-US" b="1" dirty="0" smtClean="0"/>
              <a:t>.</a:t>
            </a:r>
          </a:p>
          <a:p>
            <a:pPr algn="just"/>
            <a:endParaRPr lang="en-MY" sz="800" b="1" dirty="0"/>
          </a:p>
          <a:p>
            <a:pPr algn="r"/>
            <a:r>
              <a:rPr lang="en-US" b="1" i="1" dirty="0">
                <a:solidFill>
                  <a:srgbClr val="7F7F7F"/>
                </a:solidFill>
              </a:rPr>
              <a:t>(Donald Macleod, </a:t>
            </a:r>
            <a:r>
              <a:rPr lang="en-US" b="1" dirty="0">
                <a:solidFill>
                  <a:srgbClr val="7F7F7F"/>
                </a:solidFill>
              </a:rPr>
              <a:t>“The Person of Christ” </a:t>
            </a:r>
            <a:r>
              <a:rPr lang="en-US" b="1" i="1" dirty="0">
                <a:solidFill>
                  <a:srgbClr val="7F7F7F"/>
                </a:solidFill>
              </a:rPr>
              <a:t>in </a:t>
            </a:r>
            <a:r>
              <a:rPr lang="en-US" b="1" dirty="0">
                <a:solidFill>
                  <a:srgbClr val="7F7F7F"/>
                </a:solidFill>
              </a:rPr>
              <a:t>“Sent Into The World: Jesus’ Mission &amp; Ours”, </a:t>
            </a:r>
            <a:r>
              <a:rPr lang="en-US" b="1" i="1" dirty="0">
                <a:solidFill>
                  <a:srgbClr val="7F7F7F"/>
                </a:solidFill>
              </a:rPr>
              <a:t>David </a:t>
            </a:r>
            <a:r>
              <a:rPr lang="en-US" b="1" i="1" dirty="0" err="1">
                <a:solidFill>
                  <a:srgbClr val="7F7F7F"/>
                </a:solidFill>
              </a:rPr>
              <a:t>Matthis</a:t>
            </a:r>
            <a:r>
              <a:rPr lang="en-US" b="1" i="1" dirty="0">
                <a:solidFill>
                  <a:srgbClr val="7F7F7F"/>
                </a:solidFill>
              </a:rPr>
              <a:t>)</a:t>
            </a:r>
            <a:endParaRPr lang="en-MY" b="1" dirty="0">
              <a:solidFill>
                <a:srgbClr val="7F7F7F"/>
              </a:solidFill>
            </a:endParaRPr>
          </a:p>
        </p:txBody>
      </p:sp>
    </p:spTree>
    <p:extLst>
      <p:ext uri="{BB962C8B-B14F-4D97-AF65-F5344CB8AC3E}">
        <p14:creationId xmlns:p14="http://schemas.microsoft.com/office/powerpoint/2010/main" xmlns="" val="3401847023"/>
      </p:ext>
    </p:extLst>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8438"/>
            <a:ext cx="8913813" cy="914400"/>
          </a:xfrm>
        </p:spPr>
        <p:txBody>
          <a:bodyPr/>
          <a:lstStyle/>
          <a:p>
            <a:r>
              <a:rPr lang="en-US" b="1" dirty="0" smtClean="0"/>
              <a:t>Three Promises</a:t>
            </a:r>
            <a:endParaRPr lang="en-US" b="1" dirty="0"/>
          </a:p>
        </p:txBody>
      </p:sp>
      <p:graphicFrame>
        <p:nvGraphicFramePr>
          <p:cNvPr id="6" name="Diagram 5"/>
          <p:cNvGraphicFramePr/>
          <p:nvPr>
            <p:extLst>
              <p:ext uri="{D42A27DB-BD31-4B8C-83A1-F6EECF244321}">
                <p14:modId xmlns:p14="http://schemas.microsoft.com/office/powerpoint/2010/main" xmlns="" val="616498230"/>
              </p:ext>
            </p:extLst>
          </p:nvPr>
        </p:nvGraphicFramePr>
        <p:xfrm>
          <a:off x="4932264" y="1885022"/>
          <a:ext cx="3822781" cy="42859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p:cNvPicPr>
            <a:picLocks noChangeAspect="1"/>
          </p:cNvPicPr>
          <p:nvPr/>
        </p:nvPicPr>
        <p:blipFill>
          <a:blip r:embed="rId6"/>
          <a:stretch>
            <a:fillRect/>
          </a:stretch>
        </p:blipFill>
        <p:spPr>
          <a:xfrm>
            <a:off x="1107717" y="1904870"/>
            <a:ext cx="3824547" cy="3824547"/>
          </a:xfrm>
          <a:prstGeom prst="rect">
            <a:avLst/>
          </a:prstGeom>
        </p:spPr>
      </p:pic>
    </p:spTree>
    <p:extLst>
      <p:ext uri="{BB962C8B-B14F-4D97-AF65-F5344CB8AC3E}">
        <p14:creationId xmlns:p14="http://schemas.microsoft.com/office/powerpoint/2010/main" xmlns="" val="4253845999"/>
      </p:ext>
    </p:extLst>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graphicEl>
                                              <a:dgm id="{082E79D4-4D90-EA44-A5D2-F74779DD55A6}"/>
                                            </p:graphicEl>
                                          </p:spTgt>
                                        </p:tgtEl>
                                        <p:attrNameLst>
                                          <p:attrName>style.visibility</p:attrName>
                                        </p:attrNameLst>
                                      </p:cBhvr>
                                      <p:to>
                                        <p:strVal val="visible"/>
                                      </p:to>
                                    </p:set>
                                    <p:anim calcmode="lin" valueType="num">
                                      <p:cBhvr>
                                        <p:cTn id="7" dur="1000" fill="hold"/>
                                        <p:tgtEl>
                                          <p:spTgt spid="6">
                                            <p:graphicEl>
                                              <a:dgm id="{082E79D4-4D90-EA44-A5D2-F74779DD55A6}"/>
                                            </p:graphicEl>
                                          </p:spTgt>
                                        </p:tgtEl>
                                        <p:attrNameLst>
                                          <p:attrName>ppt_w</p:attrName>
                                        </p:attrNameLst>
                                      </p:cBhvr>
                                      <p:tavLst>
                                        <p:tav tm="0">
                                          <p:val>
                                            <p:strVal val="#ppt_w*0.70"/>
                                          </p:val>
                                        </p:tav>
                                        <p:tav tm="100000">
                                          <p:val>
                                            <p:strVal val="#ppt_w"/>
                                          </p:val>
                                        </p:tav>
                                      </p:tavLst>
                                    </p:anim>
                                    <p:anim calcmode="lin" valueType="num">
                                      <p:cBhvr>
                                        <p:cTn id="8" dur="1000" fill="hold"/>
                                        <p:tgtEl>
                                          <p:spTgt spid="6">
                                            <p:graphicEl>
                                              <a:dgm id="{082E79D4-4D90-EA44-A5D2-F74779DD55A6}"/>
                                            </p:graphicEl>
                                          </p:spTgt>
                                        </p:tgtEl>
                                        <p:attrNameLst>
                                          <p:attrName>ppt_h</p:attrName>
                                        </p:attrNameLst>
                                      </p:cBhvr>
                                      <p:tavLst>
                                        <p:tav tm="0">
                                          <p:val>
                                            <p:strVal val="#ppt_h"/>
                                          </p:val>
                                        </p:tav>
                                        <p:tav tm="100000">
                                          <p:val>
                                            <p:strVal val="#ppt_h"/>
                                          </p:val>
                                        </p:tav>
                                      </p:tavLst>
                                    </p:anim>
                                    <p:animEffect transition="in" filter="fade">
                                      <p:cBhvr>
                                        <p:cTn id="9" dur="1000"/>
                                        <p:tgtEl>
                                          <p:spTgt spid="6">
                                            <p:graphicEl>
                                              <a:dgm id="{082E79D4-4D90-EA44-A5D2-F74779DD55A6}"/>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graphicEl>
                                              <a:dgm id="{7A8E40E8-F1C3-DE47-B063-8CD37B7A2422}"/>
                                            </p:graphicEl>
                                          </p:spTgt>
                                        </p:tgtEl>
                                        <p:attrNameLst>
                                          <p:attrName>style.visibility</p:attrName>
                                        </p:attrNameLst>
                                      </p:cBhvr>
                                      <p:to>
                                        <p:strVal val="visible"/>
                                      </p:to>
                                    </p:set>
                                    <p:anim calcmode="lin" valueType="num">
                                      <p:cBhvr>
                                        <p:cTn id="14" dur="1000" fill="hold"/>
                                        <p:tgtEl>
                                          <p:spTgt spid="6">
                                            <p:graphicEl>
                                              <a:dgm id="{7A8E40E8-F1C3-DE47-B063-8CD37B7A2422}"/>
                                            </p:graphicEl>
                                          </p:spTgt>
                                        </p:tgtEl>
                                        <p:attrNameLst>
                                          <p:attrName>ppt_w</p:attrName>
                                        </p:attrNameLst>
                                      </p:cBhvr>
                                      <p:tavLst>
                                        <p:tav tm="0">
                                          <p:val>
                                            <p:strVal val="#ppt_w*0.70"/>
                                          </p:val>
                                        </p:tav>
                                        <p:tav tm="100000">
                                          <p:val>
                                            <p:strVal val="#ppt_w"/>
                                          </p:val>
                                        </p:tav>
                                      </p:tavLst>
                                    </p:anim>
                                    <p:anim calcmode="lin" valueType="num">
                                      <p:cBhvr>
                                        <p:cTn id="15" dur="1000" fill="hold"/>
                                        <p:tgtEl>
                                          <p:spTgt spid="6">
                                            <p:graphicEl>
                                              <a:dgm id="{7A8E40E8-F1C3-DE47-B063-8CD37B7A2422}"/>
                                            </p:graphicEl>
                                          </p:spTgt>
                                        </p:tgtEl>
                                        <p:attrNameLst>
                                          <p:attrName>ppt_h</p:attrName>
                                        </p:attrNameLst>
                                      </p:cBhvr>
                                      <p:tavLst>
                                        <p:tav tm="0">
                                          <p:val>
                                            <p:strVal val="#ppt_h"/>
                                          </p:val>
                                        </p:tav>
                                        <p:tav tm="100000">
                                          <p:val>
                                            <p:strVal val="#ppt_h"/>
                                          </p:val>
                                        </p:tav>
                                      </p:tavLst>
                                    </p:anim>
                                    <p:animEffect transition="in" filter="fade">
                                      <p:cBhvr>
                                        <p:cTn id="16" dur="1000"/>
                                        <p:tgtEl>
                                          <p:spTgt spid="6">
                                            <p:graphicEl>
                                              <a:dgm id="{7A8E40E8-F1C3-DE47-B063-8CD37B7A2422}"/>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6">
                                            <p:graphicEl>
                                              <a:dgm id="{14D1DC86-6BCF-2D4A-8D87-ED1E6EE9BCF4}"/>
                                            </p:graphicEl>
                                          </p:spTgt>
                                        </p:tgtEl>
                                        <p:attrNameLst>
                                          <p:attrName>style.visibility</p:attrName>
                                        </p:attrNameLst>
                                      </p:cBhvr>
                                      <p:to>
                                        <p:strVal val="visible"/>
                                      </p:to>
                                    </p:set>
                                    <p:anim calcmode="lin" valueType="num">
                                      <p:cBhvr>
                                        <p:cTn id="21" dur="1000" fill="hold"/>
                                        <p:tgtEl>
                                          <p:spTgt spid="6">
                                            <p:graphicEl>
                                              <a:dgm id="{14D1DC86-6BCF-2D4A-8D87-ED1E6EE9BCF4}"/>
                                            </p:graphicEl>
                                          </p:spTgt>
                                        </p:tgtEl>
                                        <p:attrNameLst>
                                          <p:attrName>ppt_w</p:attrName>
                                        </p:attrNameLst>
                                      </p:cBhvr>
                                      <p:tavLst>
                                        <p:tav tm="0">
                                          <p:val>
                                            <p:strVal val="#ppt_w*0.70"/>
                                          </p:val>
                                        </p:tav>
                                        <p:tav tm="100000">
                                          <p:val>
                                            <p:strVal val="#ppt_w"/>
                                          </p:val>
                                        </p:tav>
                                      </p:tavLst>
                                    </p:anim>
                                    <p:anim calcmode="lin" valueType="num">
                                      <p:cBhvr>
                                        <p:cTn id="22" dur="1000" fill="hold"/>
                                        <p:tgtEl>
                                          <p:spTgt spid="6">
                                            <p:graphicEl>
                                              <a:dgm id="{14D1DC86-6BCF-2D4A-8D87-ED1E6EE9BCF4}"/>
                                            </p:graphicEl>
                                          </p:spTgt>
                                        </p:tgtEl>
                                        <p:attrNameLst>
                                          <p:attrName>ppt_h</p:attrName>
                                        </p:attrNameLst>
                                      </p:cBhvr>
                                      <p:tavLst>
                                        <p:tav tm="0">
                                          <p:val>
                                            <p:strVal val="#ppt_h"/>
                                          </p:val>
                                        </p:tav>
                                        <p:tav tm="100000">
                                          <p:val>
                                            <p:strVal val="#ppt_h"/>
                                          </p:val>
                                        </p:tav>
                                      </p:tavLst>
                                    </p:anim>
                                    <p:animEffect transition="in" filter="fade">
                                      <p:cBhvr>
                                        <p:cTn id="23" dur="1000"/>
                                        <p:tgtEl>
                                          <p:spTgt spid="6">
                                            <p:graphicEl>
                                              <a:dgm id="{14D1DC86-6BCF-2D4A-8D87-ED1E6EE9BCF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7964"/>
            <a:ext cx="8913813" cy="914400"/>
          </a:xfrm>
        </p:spPr>
        <p:txBody>
          <a:bodyPr/>
          <a:lstStyle/>
          <a:p>
            <a:r>
              <a:rPr lang="en-US" b="1" dirty="0" smtClean="0"/>
              <a:t>Response</a:t>
            </a:r>
            <a:endParaRPr lang="en-US" b="1" dirty="0"/>
          </a:p>
        </p:txBody>
      </p:sp>
      <p:pic>
        <p:nvPicPr>
          <p:cNvPr id="3" name="Picture 2"/>
          <p:cNvPicPr>
            <a:picLocks noChangeAspect="1"/>
          </p:cNvPicPr>
          <p:nvPr/>
        </p:nvPicPr>
        <p:blipFill>
          <a:blip r:embed="rId2"/>
          <a:stretch>
            <a:fillRect/>
          </a:stretch>
        </p:blipFill>
        <p:spPr>
          <a:xfrm>
            <a:off x="1210599" y="1942227"/>
            <a:ext cx="7263601" cy="4085775"/>
          </a:xfrm>
          <a:prstGeom prst="rect">
            <a:avLst/>
          </a:prstGeom>
        </p:spPr>
      </p:pic>
    </p:spTree>
    <p:extLst>
      <p:ext uri="{BB962C8B-B14F-4D97-AF65-F5344CB8AC3E}">
        <p14:creationId xmlns:p14="http://schemas.microsoft.com/office/powerpoint/2010/main" xmlns="" val="3573658766"/>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8259"/>
            <a:ext cx="8913813" cy="914400"/>
          </a:xfrm>
        </p:spPr>
        <p:txBody>
          <a:bodyPr/>
          <a:lstStyle/>
          <a:p>
            <a:r>
              <a:rPr lang="en-US" b="1" dirty="0" smtClean="0"/>
              <a:t>Saving Private Ryan</a:t>
            </a:r>
            <a:endParaRPr lang="en-US" b="1" dirty="0"/>
          </a:p>
        </p:txBody>
      </p:sp>
      <p:pic>
        <p:nvPicPr>
          <p:cNvPr id="4" name="Content Placeholder 3"/>
          <p:cNvPicPr>
            <a:picLocks noGrp="1" noChangeAspect="1"/>
          </p:cNvPicPr>
          <p:nvPr>
            <p:ph idx="1"/>
          </p:nvPr>
        </p:nvPicPr>
        <p:blipFill>
          <a:blip r:embed="rId2"/>
          <a:srcRect l="897" r="897"/>
          <a:stretch>
            <a:fillRect/>
          </a:stretch>
        </p:blipFill>
        <p:spPr>
          <a:xfrm>
            <a:off x="1114425" y="1905000"/>
            <a:ext cx="7610475" cy="4360863"/>
          </a:xfrm>
        </p:spPr>
      </p:pic>
    </p:spTree>
    <p:extLst>
      <p:ext uri="{BB962C8B-B14F-4D97-AF65-F5344CB8AC3E}">
        <p14:creationId xmlns:p14="http://schemas.microsoft.com/office/powerpoint/2010/main" xmlns="" val="565518914"/>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xmlns="">
                  <a14:imgLayer r:embed="rId3">
                    <a14:imgEffect>
                      <a14:colorTemperature colorTemp="5900"/>
                    </a14:imgEffect>
                  </a14:imgLayer>
                </a14:imgProps>
              </a:ext>
            </a:extLst>
          </a:blip>
          <a:stretch>
            <a:fillRect/>
          </a:stretch>
        </p:blipFill>
        <p:spPr>
          <a:xfrm>
            <a:off x="606244" y="734164"/>
            <a:ext cx="3382782" cy="5071697"/>
          </a:xfrm>
          <a:prstGeom prst="rect">
            <a:avLst/>
          </a:prstGeom>
        </p:spPr>
      </p:pic>
      <p:sp>
        <p:nvSpPr>
          <p:cNvPr id="3" name="Rectangle 2"/>
          <p:cNvSpPr/>
          <p:nvPr/>
        </p:nvSpPr>
        <p:spPr>
          <a:xfrm>
            <a:off x="4164272" y="612450"/>
            <a:ext cx="4572000" cy="5478424"/>
          </a:xfrm>
          <a:prstGeom prst="rect">
            <a:avLst/>
          </a:prstGeom>
        </p:spPr>
        <p:txBody>
          <a:bodyPr>
            <a:spAutoFit/>
          </a:bodyPr>
          <a:lstStyle/>
          <a:p>
            <a:pPr algn="just"/>
            <a:r>
              <a:rPr lang="en-US" b="1" baseline="30000" dirty="0"/>
              <a:t>13 </a:t>
            </a:r>
            <a:r>
              <a:rPr lang="en-US" b="1" dirty="0"/>
              <a:t>for, “Everyone who calls on the name of the Lord will be saved.</a:t>
            </a:r>
            <a:r>
              <a:rPr lang="en-US" b="1" dirty="0" smtClean="0"/>
              <a:t>”</a:t>
            </a:r>
          </a:p>
          <a:p>
            <a:pPr algn="just"/>
            <a:endParaRPr lang="en-MY" sz="200" dirty="0"/>
          </a:p>
          <a:p>
            <a:pPr algn="just"/>
            <a:r>
              <a:rPr lang="en-US" b="1" baseline="30000" dirty="0"/>
              <a:t>14 </a:t>
            </a:r>
            <a:r>
              <a:rPr lang="en-US" b="1" dirty="0"/>
              <a:t>How, then, can they call on the one they have not believed in? And how can they believe in the one of whom they have not heard? And how can they hear without someone preaching to them? </a:t>
            </a:r>
            <a:r>
              <a:rPr lang="en-US" b="1" baseline="30000" dirty="0"/>
              <a:t>15 </a:t>
            </a:r>
            <a:r>
              <a:rPr lang="en-US" b="1" dirty="0"/>
              <a:t>And how can anyone preach unless they are sent? As it is written: “How beautiful are the feet of those who bring good news!</a:t>
            </a:r>
            <a:r>
              <a:rPr lang="en-US" b="1" dirty="0" smtClean="0"/>
              <a:t>”</a:t>
            </a:r>
          </a:p>
          <a:p>
            <a:pPr algn="just"/>
            <a:endParaRPr lang="en-US" sz="200" b="1" dirty="0" smtClean="0"/>
          </a:p>
          <a:p>
            <a:pPr algn="just"/>
            <a:endParaRPr lang="en-MY" sz="200" dirty="0"/>
          </a:p>
          <a:p>
            <a:pPr algn="just"/>
            <a:r>
              <a:rPr lang="en-US" b="1" baseline="30000" dirty="0"/>
              <a:t>16 </a:t>
            </a:r>
            <a:r>
              <a:rPr lang="en-US" b="1" dirty="0"/>
              <a:t>But not all the Israelites accepted the good news. For Isaiah says, “Lord, who has believed our message?</a:t>
            </a:r>
            <a:r>
              <a:rPr lang="en-US" b="1" dirty="0" smtClean="0"/>
              <a:t>”</a:t>
            </a:r>
          </a:p>
          <a:p>
            <a:pPr algn="just"/>
            <a:endParaRPr lang="en-US" sz="200" b="1" dirty="0"/>
          </a:p>
          <a:p>
            <a:pPr algn="just"/>
            <a:r>
              <a:rPr lang="en-US" b="1" baseline="30000" dirty="0" smtClean="0"/>
              <a:t>17</a:t>
            </a:r>
            <a:r>
              <a:rPr lang="en-US" b="1" baseline="30000" dirty="0"/>
              <a:t> </a:t>
            </a:r>
            <a:r>
              <a:rPr lang="en-US" b="1" dirty="0"/>
              <a:t>Consequently, faith comes from hearing the message, and the message is heard through the word about Christ</a:t>
            </a:r>
            <a:r>
              <a:rPr lang="en-US" b="1" dirty="0" smtClean="0"/>
              <a:t>.</a:t>
            </a:r>
          </a:p>
          <a:p>
            <a:pPr algn="just"/>
            <a:r>
              <a:rPr lang="en-US" b="1" dirty="0"/>
              <a:t>						 </a:t>
            </a:r>
            <a:r>
              <a:rPr lang="en-US" b="1" dirty="0" smtClean="0"/>
              <a:t>   </a:t>
            </a:r>
            <a:r>
              <a:rPr lang="en-US" b="1" i="1" dirty="0" smtClean="0">
                <a:solidFill>
                  <a:srgbClr val="7F7F7F"/>
                </a:solidFill>
              </a:rPr>
              <a:t>(</a:t>
            </a:r>
            <a:r>
              <a:rPr lang="en-US" b="1" i="1" dirty="0">
                <a:solidFill>
                  <a:srgbClr val="7F7F7F"/>
                </a:solidFill>
              </a:rPr>
              <a:t>Romans 10)</a:t>
            </a:r>
            <a:endParaRPr lang="en-MY" dirty="0">
              <a:solidFill>
                <a:srgbClr val="7F7F7F"/>
              </a:solidFill>
            </a:endParaRPr>
          </a:p>
        </p:txBody>
      </p:sp>
    </p:spTree>
    <p:extLst>
      <p:ext uri="{BB962C8B-B14F-4D97-AF65-F5344CB8AC3E}">
        <p14:creationId xmlns:p14="http://schemas.microsoft.com/office/powerpoint/2010/main" xmlns="" val="3045350036"/>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28596"/>
            <a:ext cx="8913813" cy="914400"/>
          </a:xfrm>
        </p:spPr>
        <p:txBody>
          <a:bodyPr>
            <a:normAutofit fontScale="90000"/>
          </a:bodyPr>
          <a:lstStyle/>
          <a:p>
            <a:r>
              <a:rPr lang="en-US" b="1" dirty="0" smtClean="0"/>
              <a:t>Please, Lord, Help Me Get One More</a:t>
            </a:r>
            <a:endParaRPr lang="en-US" b="1" dirty="0"/>
          </a:p>
        </p:txBody>
      </p:sp>
      <p:pic>
        <p:nvPicPr>
          <p:cNvPr id="3" name="Picture 2"/>
          <p:cNvPicPr>
            <a:picLocks noChangeAspect="1"/>
          </p:cNvPicPr>
          <p:nvPr/>
        </p:nvPicPr>
        <p:blipFill>
          <a:blip r:embed="rId2"/>
          <a:stretch>
            <a:fillRect/>
          </a:stretch>
        </p:blipFill>
        <p:spPr>
          <a:xfrm>
            <a:off x="1547982" y="1819994"/>
            <a:ext cx="6529302" cy="4350833"/>
          </a:xfrm>
          <a:prstGeom prst="rect">
            <a:avLst/>
          </a:prstGeom>
        </p:spPr>
      </p:pic>
    </p:spTree>
    <p:extLst>
      <p:ext uri="{BB962C8B-B14F-4D97-AF65-F5344CB8AC3E}">
        <p14:creationId xmlns:p14="http://schemas.microsoft.com/office/powerpoint/2010/main" xmlns="" val="1994965722"/>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xmlns="" val="3894548592"/>
              </p:ext>
            </p:extLst>
          </p:nvPr>
        </p:nvGraphicFramePr>
        <p:xfrm>
          <a:off x="5368876" y="1150868"/>
          <a:ext cx="3822781" cy="45240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rotWithShape="1">
          <a:blip r:embed="rId6">
            <a:duotone>
              <a:schemeClr val="accent6">
                <a:shade val="45000"/>
                <a:satMod val="135000"/>
              </a:schemeClr>
              <a:prstClr val="white"/>
            </a:duotone>
            <a:extLst>
              <a:ext uri="{BEBA8EAE-BF5A-486C-A8C5-ECC9F3942E4B}">
                <a14:imgProps xmlns:a14="http://schemas.microsoft.com/office/drawing/2010/main" xmlns="">
                  <a14:imgLayer r:embed="rId8">
                    <a14:imgEffect>
                      <a14:colorTemperature colorTemp="7200"/>
                    </a14:imgEffect>
                    <a14:imgEffect>
                      <a14:saturation sat="200000"/>
                    </a14:imgEffect>
                  </a14:imgLayer>
                </a14:imgProps>
              </a:ext>
            </a:extLst>
          </a:blip>
          <a:srcRect l="8247" r="37060"/>
          <a:stretch/>
        </p:blipFill>
        <p:spPr>
          <a:xfrm>
            <a:off x="833530" y="1607234"/>
            <a:ext cx="5001168" cy="3384677"/>
          </a:xfrm>
          <a:prstGeom prst="rect">
            <a:avLst/>
          </a:prstGeom>
        </p:spPr>
      </p:pic>
    </p:spTree>
    <p:extLst>
      <p:ext uri="{BB962C8B-B14F-4D97-AF65-F5344CB8AC3E}">
        <p14:creationId xmlns:p14="http://schemas.microsoft.com/office/powerpoint/2010/main" xmlns="" val="461414626"/>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graphicEl>
                                              <a:dgm id="{082E79D4-4D90-EA44-A5D2-F74779DD55A6}"/>
                                            </p:graphicEl>
                                          </p:spTgt>
                                        </p:tgtEl>
                                        <p:attrNameLst>
                                          <p:attrName>style.visibility</p:attrName>
                                        </p:attrNameLst>
                                      </p:cBhvr>
                                      <p:to>
                                        <p:strVal val="visible"/>
                                      </p:to>
                                    </p:set>
                                    <p:anim calcmode="lin" valueType="num">
                                      <p:cBhvr>
                                        <p:cTn id="7" dur="1000" fill="hold"/>
                                        <p:tgtEl>
                                          <p:spTgt spid="4">
                                            <p:graphicEl>
                                              <a:dgm id="{082E79D4-4D90-EA44-A5D2-F74779DD55A6}"/>
                                            </p:graphicEl>
                                          </p:spTgt>
                                        </p:tgtEl>
                                        <p:attrNameLst>
                                          <p:attrName>ppt_w</p:attrName>
                                        </p:attrNameLst>
                                      </p:cBhvr>
                                      <p:tavLst>
                                        <p:tav tm="0">
                                          <p:val>
                                            <p:strVal val="#ppt_w*0.70"/>
                                          </p:val>
                                        </p:tav>
                                        <p:tav tm="100000">
                                          <p:val>
                                            <p:strVal val="#ppt_w"/>
                                          </p:val>
                                        </p:tav>
                                      </p:tavLst>
                                    </p:anim>
                                    <p:anim calcmode="lin" valueType="num">
                                      <p:cBhvr>
                                        <p:cTn id="8" dur="1000" fill="hold"/>
                                        <p:tgtEl>
                                          <p:spTgt spid="4">
                                            <p:graphicEl>
                                              <a:dgm id="{082E79D4-4D90-EA44-A5D2-F74779DD55A6}"/>
                                            </p:graphicEl>
                                          </p:spTgt>
                                        </p:tgtEl>
                                        <p:attrNameLst>
                                          <p:attrName>ppt_h</p:attrName>
                                        </p:attrNameLst>
                                      </p:cBhvr>
                                      <p:tavLst>
                                        <p:tav tm="0">
                                          <p:val>
                                            <p:strVal val="#ppt_h"/>
                                          </p:val>
                                        </p:tav>
                                        <p:tav tm="100000">
                                          <p:val>
                                            <p:strVal val="#ppt_h"/>
                                          </p:val>
                                        </p:tav>
                                      </p:tavLst>
                                    </p:anim>
                                    <p:animEffect transition="in" filter="fade">
                                      <p:cBhvr>
                                        <p:cTn id="9" dur="1000"/>
                                        <p:tgtEl>
                                          <p:spTgt spid="4">
                                            <p:graphicEl>
                                              <a:dgm id="{082E79D4-4D90-EA44-A5D2-F74779DD55A6}"/>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
                                            <p:graphicEl>
                                              <a:dgm id="{286F9576-0526-5D4A-A025-009F6DA6FE24}"/>
                                            </p:graphicEl>
                                          </p:spTgt>
                                        </p:tgtEl>
                                        <p:attrNameLst>
                                          <p:attrName>style.visibility</p:attrName>
                                        </p:attrNameLst>
                                      </p:cBhvr>
                                      <p:to>
                                        <p:strVal val="visible"/>
                                      </p:to>
                                    </p:set>
                                    <p:anim calcmode="lin" valueType="num">
                                      <p:cBhvr>
                                        <p:cTn id="14" dur="1000" fill="hold"/>
                                        <p:tgtEl>
                                          <p:spTgt spid="4">
                                            <p:graphicEl>
                                              <a:dgm id="{286F9576-0526-5D4A-A025-009F6DA6FE24}"/>
                                            </p:graphicEl>
                                          </p:spTgt>
                                        </p:tgtEl>
                                        <p:attrNameLst>
                                          <p:attrName>ppt_w</p:attrName>
                                        </p:attrNameLst>
                                      </p:cBhvr>
                                      <p:tavLst>
                                        <p:tav tm="0">
                                          <p:val>
                                            <p:strVal val="#ppt_w*0.70"/>
                                          </p:val>
                                        </p:tav>
                                        <p:tav tm="100000">
                                          <p:val>
                                            <p:strVal val="#ppt_w"/>
                                          </p:val>
                                        </p:tav>
                                      </p:tavLst>
                                    </p:anim>
                                    <p:anim calcmode="lin" valueType="num">
                                      <p:cBhvr>
                                        <p:cTn id="15" dur="1000" fill="hold"/>
                                        <p:tgtEl>
                                          <p:spTgt spid="4">
                                            <p:graphicEl>
                                              <a:dgm id="{286F9576-0526-5D4A-A025-009F6DA6FE24}"/>
                                            </p:graphicEl>
                                          </p:spTgt>
                                        </p:tgtEl>
                                        <p:attrNameLst>
                                          <p:attrName>ppt_h</p:attrName>
                                        </p:attrNameLst>
                                      </p:cBhvr>
                                      <p:tavLst>
                                        <p:tav tm="0">
                                          <p:val>
                                            <p:strVal val="#ppt_h"/>
                                          </p:val>
                                        </p:tav>
                                        <p:tav tm="100000">
                                          <p:val>
                                            <p:strVal val="#ppt_h"/>
                                          </p:val>
                                        </p:tav>
                                      </p:tavLst>
                                    </p:anim>
                                    <p:animEffect transition="in" filter="fade">
                                      <p:cBhvr>
                                        <p:cTn id="16" dur="1000"/>
                                        <p:tgtEl>
                                          <p:spTgt spid="4">
                                            <p:graphicEl>
                                              <a:dgm id="{286F9576-0526-5D4A-A025-009F6DA6FE24}"/>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4">
                                            <p:graphicEl>
                                              <a:dgm id="{E684E039-5190-784A-B364-483DA76F47E1}"/>
                                            </p:graphicEl>
                                          </p:spTgt>
                                        </p:tgtEl>
                                        <p:attrNameLst>
                                          <p:attrName>style.visibility</p:attrName>
                                        </p:attrNameLst>
                                      </p:cBhvr>
                                      <p:to>
                                        <p:strVal val="visible"/>
                                      </p:to>
                                    </p:set>
                                    <p:anim calcmode="lin" valueType="num">
                                      <p:cBhvr>
                                        <p:cTn id="21" dur="1000" fill="hold"/>
                                        <p:tgtEl>
                                          <p:spTgt spid="4">
                                            <p:graphicEl>
                                              <a:dgm id="{E684E039-5190-784A-B364-483DA76F47E1}"/>
                                            </p:graphicEl>
                                          </p:spTgt>
                                        </p:tgtEl>
                                        <p:attrNameLst>
                                          <p:attrName>ppt_w</p:attrName>
                                        </p:attrNameLst>
                                      </p:cBhvr>
                                      <p:tavLst>
                                        <p:tav tm="0">
                                          <p:val>
                                            <p:strVal val="#ppt_w*0.70"/>
                                          </p:val>
                                        </p:tav>
                                        <p:tav tm="100000">
                                          <p:val>
                                            <p:strVal val="#ppt_w"/>
                                          </p:val>
                                        </p:tav>
                                      </p:tavLst>
                                    </p:anim>
                                    <p:anim calcmode="lin" valueType="num">
                                      <p:cBhvr>
                                        <p:cTn id="22" dur="1000" fill="hold"/>
                                        <p:tgtEl>
                                          <p:spTgt spid="4">
                                            <p:graphicEl>
                                              <a:dgm id="{E684E039-5190-784A-B364-483DA76F47E1}"/>
                                            </p:graphicEl>
                                          </p:spTgt>
                                        </p:tgtEl>
                                        <p:attrNameLst>
                                          <p:attrName>ppt_h</p:attrName>
                                        </p:attrNameLst>
                                      </p:cBhvr>
                                      <p:tavLst>
                                        <p:tav tm="0">
                                          <p:val>
                                            <p:strVal val="#ppt_h"/>
                                          </p:val>
                                        </p:tav>
                                        <p:tav tm="100000">
                                          <p:val>
                                            <p:strVal val="#ppt_h"/>
                                          </p:val>
                                        </p:tav>
                                      </p:tavLst>
                                    </p:anim>
                                    <p:animEffect transition="in" filter="fade">
                                      <p:cBhvr>
                                        <p:cTn id="23" dur="1000"/>
                                        <p:tgtEl>
                                          <p:spTgt spid="4">
                                            <p:graphicEl>
                                              <a:dgm id="{E684E039-5190-784A-B364-483DA76F47E1}"/>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4">
                                            <p:graphicEl>
                                              <a:dgm id="{14D1DC86-6BCF-2D4A-8D87-ED1E6EE9BCF4}"/>
                                            </p:graphicEl>
                                          </p:spTgt>
                                        </p:tgtEl>
                                        <p:attrNameLst>
                                          <p:attrName>style.visibility</p:attrName>
                                        </p:attrNameLst>
                                      </p:cBhvr>
                                      <p:to>
                                        <p:strVal val="visible"/>
                                      </p:to>
                                    </p:set>
                                    <p:anim calcmode="lin" valueType="num">
                                      <p:cBhvr>
                                        <p:cTn id="28" dur="1000" fill="hold"/>
                                        <p:tgtEl>
                                          <p:spTgt spid="4">
                                            <p:graphicEl>
                                              <a:dgm id="{14D1DC86-6BCF-2D4A-8D87-ED1E6EE9BCF4}"/>
                                            </p:graphicEl>
                                          </p:spTgt>
                                        </p:tgtEl>
                                        <p:attrNameLst>
                                          <p:attrName>ppt_w</p:attrName>
                                        </p:attrNameLst>
                                      </p:cBhvr>
                                      <p:tavLst>
                                        <p:tav tm="0">
                                          <p:val>
                                            <p:strVal val="#ppt_w*0.70"/>
                                          </p:val>
                                        </p:tav>
                                        <p:tav tm="100000">
                                          <p:val>
                                            <p:strVal val="#ppt_w"/>
                                          </p:val>
                                        </p:tav>
                                      </p:tavLst>
                                    </p:anim>
                                    <p:anim calcmode="lin" valueType="num">
                                      <p:cBhvr>
                                        <p:cTn id="29" dur="1000" fill="hold"/>
                                        <p:tgtEl>
                                          <p:spTgt spid="4">
                                            <p:graphicEl>
                                              <a:dgm id="{14D1DC86-6BCF-2D4A-8D87-ED1E6EE9BCF4}"/>
                                            </p:graphicEl>
                                          </p:spTgt>
                                        </p:tgtEl>
                                        <p:attrNameLst>
                                          <p:attrName>ppt_h</p:attrName>
                                        </p:attrNameLst>
                                      </p:cBhvr>
                                      <p:tavLst>
                                        <p:tav tm="0">
                                          <p:val>
                                            <p:strVal val="#ppt_h"/>
                                          </p:val>
                                        </p:tav>
                                        <p:tav tm="100000">
                                          <p:val>
                                            <p:strVal val="#ppt_h"/>
                                          </p:val>
                                        </p:tav>
                                      </p:tavLst>
                                    </p:anim>
                                    <p:animEffect transition="in" filter="fade">
                                      <p:cBhvr>
                                        <p:cTn id="30" dur="1000"/>
                                        <p:tgtEl>
                                          <p:spTgt spid="4">
                                            <p:graphicEl>
                                              <a:dgm id="{14D1DC86-6BCF-2D4A-8D87-ED1E6EE9BCF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8754"/>
            <a:ext cx="8913813" cy="914400"/>
          </a:xfrm>
        </p:spPr>
        <p:txBody>
          <a:bodyPr/>
          <a:lstStyle/>
          <a:p>
            <a:r>
              <a:rPr lang="en-US" b="1" dirty="0" smtClean="0"/>
              <a:t>The Heart of God</a:t>
            </a:r>
            <a:endParaRPr lang="en-US" b="1" dirty="0"/>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xmlns="">
                  <a14:imgLayer r:embed="rId3">
                    <a14:imgEffect>
                      <a14:colorTemperature colorTemp="5900"/>
                    </a14:imgEffect>
                    <a14:imgEffect>
                      <a14:saturation sat="66000"/>
                    </a14:imgEffect>
                  </a14:imgLayer>
                </a14:imgProps>
              </a:ext>
            </a:extLst>
          </a:blip>
          <a:srcRect l="2856" r="2856"/>
          <a:stretch>
            <a:fillRect/>
          </a:stretch>
        </p:blipFill>
        <p:spPr>
          <a:xfrm>
            <a:off x="1392270" y="1844665"/>
            <a:ext cx="6863628" cy="4094697"/>
          </a:xfrm>
        </p:spPr>
      </p:pic>
    </p:spTree>
    <p:extLst>
      <p:ext uri="{BB962C8B-B14F-4D97-AF65-F5344CB8AC3E}">
        <p14:creationId xmlns:p14="http://schemas.microsoft.com/office/powerpoint/2010/main" xmlns="" val="999833566"/>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47648"/>
            <a:ext cx="8913813" cy="914400"/>
          </a:xfrm>
        </p:spPr>
        <p:txBody>
          <a:bodyPr/>
          <a:lstStyle/>
          <a:p>
            <a:r>
              <a:rPr lang="en-US" b="1" dirty="0" smtClean="0"/>
              <a:t>God’s Greatest Mission</a:t>
            </a:r>
            <a:endParaRPr lang="en-US" b="1" dirty="0"/>
          </a:p>
        </p:txBody>
      </p:sp>
      <p:pic>
        <p:nvPicPr>
          <p:cNvPr id="3" name="Picture 2"/>
          <p:cNvPicPr>
            <a:picLocks noChangeAspect="1"/>
          </p:cNvPicPr>
          <p:nvPr/>
        </p:nvPicPr>
        <p:blipFill>
          <a:blip r:embed="rId2"/>
          <a:stretch>
            <a:fillRect/>
          </a:stretch>
        </p:blipFill>
        <p:spPr>
          <a:xfrm>
            <a:off x="779995" y="1901758"/>
            <a:ext cx="8054434" cy="4215154"/>
          </a:xfrm>
          <a:prstGeom prst="rect">
            <a:avLst/>
          </a:prstGeom>
        </p:spPr>
      </p:pic>
    </p:spTree>
    <p:extLst>
      <p:ext uri="{BB962C8B-B14F-4D97-AF65-F5344CB8AC3E}">
        <p14:creationId xmlns:p14="http://schemas.microsoft.com/office/powerpoint/2010/main" xmlns="" val="3579841898"/>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9228"/>
            <a:ext cx="8913813" cy="914400"/>
          </a:xfrm>
        </p:spPr>
        <p:txBody>
          <a:bodyPr/>
          <a:lstStyle/>
          <a:p>
            <a:r>
              <a:rPr lang="en-US" b="1" dirty="0" smtClean="0"/>
              <a:t>The Mission of Jesus</a:t>
            </a:r>
            <a:endParaRPr lang="en-US" b="1" dirty="0"/>
          </a:p>
        </p:txBody>
      </p:sp>
      <p:pic>
        <p:nvPicPr>
          <p:cNvPr id="5" name="Content Placeholder 4"/>
          <p:cNvPicPr>
            <a:picLocks noGrp="1" noChangeAspect="1"/>
          </p:cNvPicPr>
          <p:nvPr>
            <p:ph sz="half" idx="1"/>
          </p:nvPr>
        </p:nvPicPr>
        <p:blipFill>
          <a:blip r:embed="rId2">
            <a:duotone>
              <a:schemeClr val="accent6">
                <a:shade val="45000"/>
                <a:satMod val="135000"/>
              </a:schemeClr>
              <a:prstClr val="white"/>
            </a:duotone>
            <a:extLst>
              <a:ext uri="{BEBA8EAE-BF5A-486C-A8C5-ECC9F3942E4B}">
                <a14:imgProps xmlns:a14="http://schemas.microsoft.com/office/drawing/2010/main" xmlns="">
                  <a14:imgLayer r:embed="rId3">
                    <a14:imgEffect>
                      <a14:colorTemperature colorTemp="7200"/>
                    </a14:imgEffect>
                    <a14:imgEffect>
                      <a14:saturation sat="200000"/>
                    </a14:imgEffect>
                  </a14:imgLayer>
                </a14:imgProps>
              </a:ext>
            </a:extLst>
          </a:blip>
          <a:srcRect l="10652" r="10652"/>
          <a:stretch>
            <a:fillRect/>
          </a:stretch>
        </p:blipFill>
        <p:spPr>
          <a:xfrm>
            <a:off x="1058062" y="1746250"/>
            <a:ext cx="3565525" cy="4530725"/>
          </a:xfrm>
        </p:spPr>
      </p:pic>
      <p:sp>
        <p:nvSpPr>
          <p:cNvPr id="4" name="Content Placeholder 3"/>
          <p:cNvSpPr>
            <a:spLocks noGrp="1"/>
          </p:cNvSpPr>
          <p:nvPr>
            <p:ph sz="half" idx="2"/>
          </p:nvPr>
        </p:nvSpPr>
        <p:spPr>
          <a:xfrm>
            <a:off x="4968920" y="1686724"/>
            <a:ext cx="3566160" cy="4265971"/>
          </a:xfrm>
        </p:spPr>
        <p:txBody>
          <a:bodyPr>
            <a:normAutofit/>
          </a:bodyPr>
          <a:lstStyle/>
          <a:p>
            <a:pPr marL="0" indent="0" algn="just">
              <a:buNone/>
            </a:pPr>
            <a:r>
              <a:rPr lang="en-US" b="1" baseline="30000" dirty="0" smtClean="0"/>
              <a:t>1 </a:t>
            </a:r>
            <a:r>
              <a:rPr lang="en-US" b="1" dirty="0" smtClean="0"/>
              <a:t>“</a:t>
            </a:r>
            <a:r>
              <a:rPr lang="en-US" b="1" dirty="0"/>
              <a:t>Father, the hour has come. Glorify your Son, that your Son may glorify you. </a:t>
            </a:r>
            <a:r>
              <a:rPr lang="en-US" b="1" baseline="30000" dirty="0"/>
              <a:t>2 </a:t>
            </a:r>
            <a:r>
              <a:rPr lang="en-US" b="1" dirty="0"/>
              <a:t>For you granted him authority over all people that he might give eternal life to all those you have given him. </a:t>
            </a:r>
            <a:r>
              <a:rPr lang="en-US" b="1" baseline="30000" dirty="0"/>
              <a:t>3 </a:t>
            </a:r>
            <a:r>
              <a:rPr lang="en-US" b="1" dirty="0"/>
              <a:t>Now this is eternal life: that they know you, the only true God, and Jesus Christ, whom you have sent. </a:t>
            </a:r>
            <a:r>
              <a:rPr lang="en-US" b="1" baseline="30000" dirty="0"/>
              <a:t>4 </a:t>
            </a:r>
            <a:r>
              <a:rPr lang="en-US" b="1" dirty="0"/>
              <a:t>I have brought you glory on earth by finishing the work you gave me to do</a:t>
            </a:r>
            <a:r>
              <a:rPr lang="en-US" b="1" dirty="0" smtClean="0"/>
              <a:t>.</a:t>
            </a:r>
          </a:p>
          <a:p>
            <a:pPr marL="0" indent="0" algn="r">
              <a:spcBef>
                <a:spcPts val="200"/>
              </a:spcBef>
              <a:buNone/>
            </a:pPr>
            <a:r>
              <a:rPr lang="en-US" b="1" i="1" dirty="0" smtClean="0">
                <a:solidFill>
                  <a:schemeClr val="bg1">
                    <a:lumMod val="50000"/>
                  </a:schemeClr>
                </a:solidFill>
              </a:rPr>
              <a:t>(</a:t>
            </a:r>
            <a:r>
              <a:rPr lang="en-US" b="1" i="1" dirty="0">
                <a:solidFill>
                  <a:schemeClr val="bg1">
                    <a:lumMod val="50000"/>
                  </a:schemeClr>
                </a:solidFill>
              </a:rPr>
              <a:t>John 17)</a:t>
            </a:r>
            <a:endParaRPr lang="en-MY" dirty="0">
              <a:solidFill>
                <a:schemeClr val="bg1">
                  <a:lumMod val="50000"/>
                </a:schemeClr>
              </a:solidFill>
            </a:endParaRPr>
          </a:p>
          <a:p>
            <a:pPr marL="0" indent="0">
              <a:buNone/>
            </a:pPr>
            <a:endParaRPr lang="en-US" dirty="0"/>
          </a:p>
        </p:txBody>
      </p:sp>
    </p:spTree>
    <p:extLst>
      <p:ext uri="{BB962C8B-B14F-4D97-AF65-F5344CB8AC3E}">
        <p14:creationId xmlns:p14="http://schemas.microsoft.com/office/powerpoint/2010/main" xmlns="" val="3887706700"/>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86046" y="596967"/>
            <a:ext cx="5258552" cy="2954806"/>
          </a:xfrm>
          <a:prstGeom prst="rect">
            <a:avLst/>
          </a:prstGeom>
        </p:spPr>
      </p:pic>
      <p:sp>
        <p:nvSpPr>
          <p:cNvPr id="6" name="Rectangle 5"/>
          <p:cNvSpPr/>
          <p:nvPr/>
        </p:nvSpPr>
        <p:spPr>
          <a:xfrm>
            <a:off x="1151064" y="3827053"/>
            <a:ext cx="6906373" cy="1477328"/>
          </a:xfrm>
          <a:prstGeom prst="rect">
            <a:avLst/>
          </a:prstGeom>
        </p:spPr>
        <p:txBody>
          <a:bodyPr wrap="square">
            <a:spAutoFit/>
          </a:bodyPr>
          <a:lstStyle/>
          <a:p>
            <a:pPr algn="just"/>
            <a:r>
              <a:rPr lang="en-US" b="1" baseline="30000" dirty="0"/>
              <a:t>15 </a:t>
            </a:r>
            <a:r>
              <a:rPr lang="en-US" b="1" dirty="0"/>
              <a:t>My prayer is not that you take them out of the world but that you protect them from the evil one. </a:t>
            </a:r>
            <a:r>
              <a:rPr lang="en-US" b="1" baseline="30000" dirty="0"/>
              <a:t>16 </a:t>
            </a:r>
            <a:r>
              <a:rPr lang="en-US" b="1" dirty="0"/>
              <a:t>They are not of the world, even as I am not of it. </a:t>
            </a:r>
            <a:r>
              <a:rPr lang="en-US" b="1" baseline="30000" dirty="0"/>
              <a:t>17 </a:t>
            </a:r>
            <a:r>
              <a:rPr lang="en-US" b="1" dirty="0"/>
              <a:t>Sanctify them by the truth; your word is truth. </a:t>
            </a:r>
            <a:r>
              <a:rPr lang="en-US" b="1" baseline="30000" dirty="0"/>
              <a:t>18 </a:t>
            </a:r>
            <a:r>
              <a:rPr lang="en-US" b="1" dirty="0"/>
              <a:t>As you sent me into the world, I have sent them into the </a:t>
            </a:r>
            <a:r>
              <a:rPr lang="en-US" b="1" dirty="0" smtClean="0"/>
              <a:t>world.</a:t>
            </a:r>
            <a:r>
              <a:rPr lang="en-US" b="1" i="1" dirty="0" smtClean="0"/>
              <a:t>		</a:t>
            </a:r>
            <a:r>
              <a:rPr lang="en-US" b="1" i="1" dirty="0"/>
              <a:t> </a:t>
            </a:r>
            <a:r>
              <a:rPr lang="en-US" b="1" i="1" dirty="0" smtClean="0"/>
              <a:t>   					   </a:t>
            </a:r>
            <a:r>
              <a:rPr lang="en-US" b="1" i="1" dirty="0" smtClean="0">
                <a:solidFill>
                  <a:srgbClr val="7F7F7F"/>
                </a:solidFill>
              </a:rPr>
              <a:t>(</a:t>
            </a:r>
            <a:r>
              <a:rPr lang="en-US" b="1" i="1" dirty="0">
                <a:solidFill>
                  <a:srgbClr val="7F7F7F"/>
                </a:solidFill>
              </a:rPr>
              <a:t>John 17)</a:t>
            </a:r>
            <a:endParaRPr lang="en-MY" dirty="0">
              <a:solidFill>
                <a:srgbClr val="7F7F7F"/>
              </a:solidFill>
            </a:endParaRPr>
          </a:p>
        </p:txBody>
      </p:sp>
      <p:sp>
        <p:nvSpPr>
          <p:cNvPr id="7" name="Rectangle 6"/>
          <p:cNvSpPr/>
          <p:nvPr/>
        </p:nvSpPr>
        <p:spPr>
          <a:xfrm>
            <a:off x="1151064" y="5656689"/>
            <a:ext cx="6906373" cy="646331"/>
          </a:xfrm>
          <a:prstGeom prst="rect">
            <a:avLst/>
          </a:prstGeom>
        </p:spPr>
        <p:txBody>
          <a:bodyPr wrap="square">
            <a:spAutoFit/>
          </a:bodyPr>
          <a:lstStyle/>
          <a:p>
            <a:pPr algn="just"/>
            <a:r>
              <a:rPr lang="en-US" b="1" baseline="30000" dirty="0"/>
              <a:t>21 </a:t>
            </a:r>
            <a:r>
              <a:rPr lang="en-US" b="1" dirty="0"/>
              <a:t>Again Jesus said, “Peace be with you! As the Father has sent me, I am sending you.” </a:t>
            </a:r>
            <a:r>
              <a:rPr lang="en-US" b="1" dirty="0" smtClean="0"/>
              <a:t>				</a:t>
            </a:r>
            <a:r>
              <a:rPr lang="en-US" b="1" dirty="0"/>
              <a:t> </a:t>
            </a:r>
            <a:r>
              <a:rPr lang="en-US" b="1" dirty="0" smtClean="0"/>
              <a:t>   		   </a:t>
            </a:r>
            <a:r>
              <a:rPr lang="en-US" b="1" i="1" dirty="0" smtClean="0">
                <a:solidFill>
                  <a:srgbClr val="7F7F7F"/>
                </a:solidFill>
              </a:rPr>
              <a:t>(</a:t>
            </a:r>
            <a:r>
              <a:rPr lang="en-US" b="1" i="1" dirty="0">
                <a:solidFill>
                  <a:srgbClr val="7F7F7F"/>
                </a:solidFill>
              </a:rPr>
              <a:t>John 20</a:t>
            </a:r>
            <a:r>
              <a:rPr lang="en-US" b="1" i="1" dirty="0" smtClean="0">
                <a:solidFill>
                  <a:srgbClr val="7F7F7F"/>
                </a:solidFill>
              </a:rPr>
              <a:t>)</a:t>
            </a:r>
            <a:endParaRPr lang="en-MY" dirty="0">
              <a:solidFill>
                <a:srgbClr val="7F7F7F"/>
              </a:solidFill>
            </a:endParaRPr>
          </a:p>
        </p:txBody>
      </p:sp>
    </p:spTree>
    <p:extLst>
      <p:ext uri="{BB962C8B-B14F-4D97-AF65-F5344CB8AC3E}">
        <p14:creationId xmlns:p14="http://schemas.microsoft.com/office/powerpoint/2010/main" xmlns="" val="299875637"/>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9544"/>
            <a:ext cx="8913813" cy="914400"/>
          </a:xfrm>
        </p:spPr>
        <p:txBody>
          <a:bodyPr/>
          <a:lstStyle/>
          <a:p>
            <a:r>
              <a:rPr lang="en-US" b="1" dirty="0" smtClean="0"/>
              <a:t>The Mission </a:t>
            </a:r>
            <a:endParaRPr lang="en-US" b="1" dirty="0"/>
          </a:p>
        </p:txBody>
      </p:sp>
      <p:pic>
        <p:nvPicPr>
          <p:cNvPr id="3" name="Picture 2"/>
          <p:cNvPicPr>
            <a:picLocks noChangeAspect="1"/>
          </p:cNvPicPr>
          <p:nvPr/>
        </p:nvPicPr>
        <p:blipFill>
          <a:blip r:embed="rId2"/>
          <a:stretch>
            <a:fillRect/>
          </a:stretch>
        </p:blipFill>
        <p:spPr>
          <a:xfrm>
            <a:off x="1210600" y="1835071"/>
            <a:ext cx="7304080" cy="4316047"/>
          </a:xfrm>
          <a:prstGeom prst="rect">
            <a:avLst/>
          </a:prstGeom>
        </p:spPr>
      </p:pic>
    </p:spTree>
    <p:extLst>
      <p:ext uri="{BB962C8B-B14F-4D97-AF65-F5344CB8AC3E}">
        <p14:creationId xmlns:p14="http://schemas.microsoft.com/office/powerpoint/2010/main" xmlns="" val="2253704944"/>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3"/>
          <p:cNvPicPr>
            <a:picLocks noChangeAspect="1"/>
          </p:cNvPicPr>
          <p:nvPr/>
        </p:nvPicPr>
        <p:blipFill>
          <a:blip r:embed="rId2"/>
          <a:srcRect l="1516" r="1516"/>
          <a:stretch>
            <a:fillRect/>
          </a:stretch>
        </p:blipFill>
        <p:spPr>
          <a:xfrm>
            <a:off x="4465328" y="961652"/>
            <a:ext cx="4068410" cy="2391699"/>
          </a:xfrm>
          <a:prstGeom prst="rect">
            <a:avLst/>
          </a:prstGeom>
        </p:spPr>
      </p:pic>
      <p:sp>
        <p:nvSpPr>
          <p:cNvPr id="3" name="Rectangle 2"/>
          <p:cNvSpPr/>
          <p:nvPr/>
        </p:nvSpPr>
        <p:spPr>
          <a:xfrm>
            <a:off x="788179" y="3461784"/>
            <a:ext cx="7844790" cy="2862323"/>
          </a:xfrm>
          <a:prstGeom prst="rect">
            <a:avLst/>
          </a:prstGeom>
        </p:spPr>
        <p:txBody>
          <a:bodyPr wrap="square">
            <a:spAutoFit/>
          </a:bodyPr>
          <a:lstStyle/>
          <a:p>
            <a:endParaRPr lang="en-MY" b="1" dirty="0"/>
          </a:p>
          <a:p>
            <a:pPr algn="just"/>
            <a:r>
              <a:rPr lang="en-US" b="1" dirty="0"/>
              <a:t>Our going and engaging eventually extends to all the nations. The word translated “nations” does not refer to national boundaries or political entities but ethnicities or peoples. The commission to make disciples is for every ethnic group everywhere. So, there is an assumption in this command that we will get up from our pews, get out of our comfort zones, and engage our world that we live in, and be extension also be involved in engaging peoples all over the world</a:t>
            </a:r>
            <a:r>
              <a:rPr lang="en-US" b="1" dirty="0" smtClean="0"/>
              <a:t>.</a:t>
            </a:r>
            <a:endParaRPr lang="en-MY" b="1" dirty="0"/>
          </a:p>
          <a:p>
            <a:pPr algn="r"/>
            <a:r>
              <a:rPr lang="en-US" b="1" i="1" dirty="0">
                <a:solidFill>
                  <a:srgbClr val="7F7F7F"/>
                </a:solidFill>
              </a:rPr>
              <a:t>(Danny Hall, </a:t>
            </a:r>
            <a:r>
              <a:rPr lang="en-US" b="1" dirty="0">
                <a:solidFill>
                  <a:srgbClr val="7F7F7F"/>
                </a:solidFill>
              </a:rPr>
              <a:t>“Our Calling: Make Disciples”</a:t>
            </a:r>
            <a:r>
              <a:rPr lang="en-US" b="1" i="1" dirty="0">
                <a:solidFill>
                  <a:srgbClr val="7F7F7F"/>
                </a:solidFill>
              </a:rPr>
              <a:t>)</a:t>
            </a:r>
            <a:r>
              <a:rPr lang="en-MY" b="1" dirty="0">
                <a:solidFill>
                  <a:srgbClr val="7F7F7F"/>
                </a:solidFill>
              </a:rPr>
              <a:t> </a:t>
            </a:r>
            <a:endParaRPr lang="en-US" b="1" dirty="0">
              <a:solidFill>
                <a:srgbClr val="7F7F7F"/>
              </a:solidFill>
            </a:endParaRPr>
          </a:p>
        </p:txBody>
      </p:sp>
      <p:sp>
        <p:nvSpPr>
          <p:cNvPr id="4" name="Rectangle 3"/>
          <p:cNvSpPr/>
          <p:nvPr/>
        </p:nvSpPr>
        <p:spPr>
          <a:xfrm>
            <a:off x="788178" y="769158"/>
            <a:ext cx="3498537" cy="2862323"/>
          </a:xfrm>
          <a:prstGeom prst="rect">
            <a:avLst/>
          </a:prstGeom>
        </p:spPr>
        <p:txBody>
          <a:bodyPr wrap="square">
            <a:spAutoFit/>
          </a:bodyPr>
          <a:lstStyle/>
          <a:p>
            <a:pPr algn="just"/>
            <a:r>
              <a:rPr lang="en-US" b="1" dirty="0"/>
              <a:t>In order to make disciples, you have to go. Otherwise, it’s not possible to make disciples. So, what does Jesus mean when he says to go? He is implying active engagement with our world and the people in it. Disciple-making does not happen any other way</a:t>
            </a:r>
            <a:r>
              <a:rPr lang="en-US" b="1" dirty="0" smtClean="0"/>
              <a:t>.</a:t>
            </a:r>
            <a:endParaRPr lang="en-MY" b="1" dirty="0"/>
          </a:p>
        </p:txBody>
      </p:sp>
    </p:spTree>
    <p:extLst>
      <p:ext uri="{BB962C8B-B14F-4D97-AF65-F5344CB8AC3E}">
        <p14:creationId xmlns:p14="http://schemas.microsoft.com/office/powerpoint/2010/main" xmlns="" val="1335943948"/>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Perception.thmx</Template>
  <TotalTime>4615</TotalTime>
  <Words>552</Words>
  <Application>Microsoft Macintosh PowerPoint</Application>
  <PresentationFormat>On-screen Show (4:3)</PresentationFormat>
  <Paragraphs>60</Paragraphs>
  <Slides>21</Slides>
  <Notes>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Perception</vt:lpstr>
      <vt:lpstr>To The Nations</vt:lpstr>
      <vt:lpstr>Saving Private Ryan</vt:lpstr>
      <vt:lpstr>Slide 3</vt:lpstr>
      <vt:lpstr>The Heart of God</vt:lpstr>
      <vt:lpstr>God’s Greatest Mission</vt:lpstr>
      <vt:lpstr>The Mission of Jesus</vt:lpstr>
      <vt:lpstr>Slide 7</vt:lpstr>
      <vt:lpstr>The Mission </vt:lpstr>
      <vt:lpstr>Slide 9</vt:lpstr>
      <vt:lpstr>The Motivation</vt:lpstr>
      <vt:lpstr>Make Disciples</vt:lpstr>
      <vt:lpstr>Baptize Them</vt:lpstr>
      <vt:lpstr>Teach Them To Obey</vt:lpstr>
      <vt:lpstr>Experiencing Eternal Life</vt:lpstr>
      <vt:lpstr>Embrace The Mission</vt:lpstr>
      <vt:lpstr>Slide 16</vt:lpstr>
      <vt:lpstr>Slide 17</vt:lpstr>
      <vt:lpstr>Three Promises</vt:lpstr>
      <vt:lpstr>Response</vt:lpstr>
      <vt:lpstr>Slide 20</vt:lpstr>
      <vt:lpstr>Please, Lord, Help Me Get One More</vt:lpstr>
    </vt:vector>
  </TitlesOfParts>
  <Company>Praise The Lord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Siew Ghee Chew</dc:creator>
  <cp:lastModifiedBy>Fpbcpg</cp:lastModifiedBy>
  <cp:revision>58</cp:revision>
  <cp:lastPrinted>2018-05-17T09:55:49Z</cp:lastPrinted>
  <dcterms:created xsi:type="dcterms:W3CDTF">2018-02-27T08:34:40Z</dcterms:created>
  <dcterms:modified xsi:type="dcterms:W3CDTF">2018-05-20T01:54:33Z</dcterms:modified>
</cp:coreProperties>
</file>