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ClrTx/>
              <a:buSzTx/>
              <a:buNone/>
              <a:defRPr i="1" sz="2400"/>
            </a:lvl1pPr>
          </a:lstStyle>
          <a:p>
            <a:pPr/>
            <a:r>
              <a:t>–Johnny Appleseed</a:t>
            </a:r>
          </a:p>
        </p:txBody>
      </p:sp>
      <p:sp>
        <p:nvSpPr>
          <p:cNvPr id="94" name="“Type a quote here.”"/>
          <p:cNvSpPr txBox="1"/>
          <p:nvPr>
            <p:ph type="body" sz="quarter" idx="14"/>
          </p:nvPr>
        </p:nvSpPr>
        <p:spPr>
          <a:xfrm>
            <a:off x="1270000" y="4308599"/>
            <a:ext cx="10464800" cy="609776"/>
          </a:xfrm>
          <a:prstGeom prst="rect">
            <a:avLst/>
          </a:prstGeom>
        </p:spPr>
        <p:txBody>
          <a:bodyPr>
            <a:spAutoFit/>
          </a:bodyPr>
          <a:lstStyle>
            <a:lvl1pPr marL="0" indent="0" algn="ctr">
              <a:spcBef>
                <a:spcPts val="0"/>
              </a:spcBef>
              <a:buClrTx/>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vl1pPr>
            <a:lvl2pPr marL="685800" indent="-342900">
              <a:spcBef>
                <a:spcPts val="3200"/>
              </a:spcBef>
              <a:buClrTx/>
              <a:defRPr sz="2800"/>
            </a:lvl2pPr>
            <a:lvl3pPr marL="1028700" indent="-342900">
              <a:spcBef>
                <a:spcPts val="3200"/>
              </a:spcBef>
              <a:buClrTx/>
              <a:defRPr sz="2800"/>
            </a:lvl3pPr>
            <a:lvl4pPr marL="1371600" indent="-342900">
              <a:spcBef>
                <a:spcPts val="3200"/>
              </a:spcBef>
              <a:buClrTx/>
              <a:defRPr sz="2800"/>
            </a:lvl4pPr>
            <a:lvl5pPr marL="1714500" indent="-342900">
              <a:spcBef>
                <a:spcPts val="3200"/>
              </a:spcBef>
              <a:buClrTx/>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To the Ends…"/>
          <p:cNvSpPr txBox="1"/>
          <p:nvPr>
            <p:ph type="ctrTitle"/>
          </p:nvPr>
        </p:nvSpPr>
        <p:spPr>
          <a:prstGeom prst="rect">
            <a:avLst/>
          </a:prstGeom>
        </p:spPr>
        <p:txBody>
          <a:bodyPr/>
          <a:lstStyle/>
          <a:p>
            <a:pPr/>
            <a:r>
              <a:t>To the Ends</a:t>
            </a:r>
          </a:p>
          <a:p>
            <a:pPr/>
            <a:r>
              <a:t>of the Earth</a:t>
            </a:r>
          </a:p>
        </p:txBody>
      </p:sp>
      <p:sp>
        <p:nvSpPr>
          <p:cNvPr id="120" name="Acts 1 - 11"/>
          <p:cNvSpPr txBox="1"/>
          <p:nvPr>
            <p:ph type="subTitle" sz="quarter" idx="1"/>
          </p:nvPr>
        </p:nvSpPr>
        <p:spPr>
          <a:prstGeom prst="rect">
            <a:avLst/>
          </a:prstGeom>
        </p:spPr>
        <p:txBody>
          <a:bodyPr/>
          <a:lstStyle>
            <a:lvl1pPr>
              <a:defRPr>
                <a:solidFill>
                  <a:srgbClr val="FFFB00"/>
                </a:solidFill>
              </a:defRPr>
            </a:lvl1pPr>
          </a:lstStyle>
          <a:p>
            <a:pPr/>
            <a:r>
              <a:t>Acts 1 - 11</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Question"/>
          <p:cNvSpPr txBox="1"/>
          <p:nvPr>
            <p:ph type="title"/>
          </p:nvPr>
        </p:nvSpPr>
        <p:spPr>
          <a:prstGeom prst="rect">
            <a:avLst/>
          </a:prstGeom>
        </p:spPr>
        <p:txBody>
          <a:bodyPr/>
          <a:lstStyle/>
          <a:p>
            <a:pPr/>
            <a:r>
              <a:t>Question</a:t>
            </a:r>
          </a:p>
        </p:txBody>
      </p:sp>
      <p:sp>
        <p:nvSpPr>
          <p:cNvPr id="147" name="Where or to whom maybe God asking you to go?…"/>
          <p:cNvSpPr txBox="1"/>
          <p:nvPr>
            <p:ph type="body" idx="1"/>
          </p:nvPr>
        </p:nvSpPr>
        <p:spPr>
          <a:prstGeom prst="rect">
            <a:avLst/>
          </a:prstGeom>
        </p:spPr>
        <p:txBody>
          <a:bodyPr/>
          <a:lstStyle/>
          <a:p>
            <a:pPr marL="0" indent="0">
              <a:buSzTx/>
              <a:buNone/>
              <a:defRPr sz="4800">
                <a:solidFill>
                  <a:srgbClr val="FFFB00"/>
                </a:solidFill>
              </a:defRPr>
            </a:pPr>
            <a:r>
              <a:t>Where or to whom maybe God asking you to go?</a:t>
            </a:r>
          </a:p>
          <a:p>
            <a:pPr marL="0" indent="0">
              <a:buSzTx/>
              <a:buNone/>
              <a:defRPr sz="4800"/>
            </a:pPr>
            <a:r>
              <a:t>Acts 10:34-35 Then Peter began to speak: “I now realise how true it is that God does not show favouritism but accepts from every nation the one who fears Him and does what is right.”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Warnings"/>
          <p:cNvSpPr txBox="1"/>
          <p:nvPr>
            <p:ph type="title"/>
          </p:nvPr>
        </p:nvSpPr>
        <p:spPr>
          <a:prstGeom prst="rect">
            <a:avLst/>
          </a:prstGeom>
        </p:spPr>
        <p:txBody>
          <a:bodyPr/>
          <a:lstStyle/>
          <a:p>
            <a:pPr/>
            <a:r>
              <a:t>Warnings</a:t>
            </a:r>
          </a:p>
        </p:txBody>
      </p:sp>
      <p:sp>
        <p:nvSpPr>
          <p:cNvPr id="150" name="Ananias and Sapphira…"/>
          <p:cNvSpPr txBox="1"/>
          <p:nvPr>
            <p:ph type="body" idx="1"/>
          </p:nvPr>
        </p:nvSpPr>
        <p:spPr>
          <a:prstGeom prst="rect">
            <a:avLst/>
          </a:prstGeom>
        </p:spPr>
        <p:txBody>
          <a:bodyPr/>
          <a:lstStyle/>
          <a:p>
            <a:pPr>
              <a:defRPr sz="4800"/>
            </a:pPr>
            <a:r>
              <a:t>Ananias and Sapphira</a:t>
            </a:r>
          </a:p>
          <a:p>
            <a:pPr>
              <a:defRPr sz="4800"/>
            </a:pPr>
            <a:r>
              <a:t>Simon the sorcerer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Acts 1:8"/>
          <p:cNvSpPr txBox="1"/>
          <p:nvPr>
            <p:ph type="title"/>
          </p:nvPr>
        </p:nvSpPr>
        <p:spPr>
          <a:prstGeom prst="rect">
            <a:avLst/>
          </a:prstGeom>
        </p:spPr>
        <p:txBody>
          <a:bodyPr/>
          <a:lstStyle/>
          <a:p>
            <a:pPr/>
            <a:r>
              <a:t>Acts 1:8</a:t>
            </a:r>
          </a:p>
        </p:txBody>
      </p:sp>
      <p:sp>
        <p:nvSpPr>
          <p:cNvPr id="153" name="“But you will receive power when the Holy Spirit comes on you; and you will be my witnesses in Jerusalem, and in all Judea and Samaria, and to the ends of the earth.”"/>
          <p:cNvSpPr txBox="1"/>
          <p:nvPr>
            <p:ph type="body" idx="1"/>
          </p:nvPr>
        </p:nvSpPr>
        <p:spPr>
          <a:prstGeom prst="rect">
            <a:avLst/>
          </a:prstGeom>
        </p:spPr>
        <p:txBody>
          <a:bodyPr/>
          <a:lstStyle>
            <a:lvl1pPr marL="0" indent="0" defTabSz="355600">
              <a:spcBef>
                <a:spcPts val="0"/>
              </a:spcBef>
              <a:buSzTx/>
              <a:buNone/>
              <a:defRPr sz="4800"/>
            </a:lvl1pPr>
          </a:lstStyle>
          <a:p>
            <a:pPr/>
            <a:r>
              <a:t>“But you will receive power when the Holy Spirit comes on you; and you will be my witnesses in Jerusalem, and in all Judea and Samaria, and to the ends of the earth.”</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criptural Roots…"/>
          <p:cNvSpPr txBox="1"/>
          <p:nvPr>
            <p:ph type="title"/>
          </p:nvPr>
        </p:nvSpPr>
        <p:spPr>
          <a:prstGeom prst="rect">
            <a:avLst/>
          </a:prstGeom>
        </p:spPr>
        <p:txBody>
          <a:bodyPr/>
          <a:lstStyle/>
          <a:p>
            <a:pPr defTabSz="484886">
              <a:defRPr sz="6640"/>
            </a:pPr>
            <a:r>
              <a:t>Scriptural Roots</a:t>
            </a:r>
          </a:p>
          <a:p>
            <a:pPr defTabSz="484886">
              <a:defRPr sz="6640"/>
            </a:pPr>
            <a:r>
              <a:t>of Our Ministry</a:t>
            </a:r>
          </a:p>
        </p:txBody>
      </p:sp>
      <p:sp>
        <p:nvSpPr>
          <p:cNvPr id="123" name="God and His Revelation…"/>
          <p:cNvSpPr txBox="1"/>
          <p:nvPr>
            <p:ph type="body" idx="1"/>
          </p:nvPr>
        </p:nvSpPr>
        <p:spPr>
          <a:prstGeom prst="rect">
            <a:avLst/>
          </a:prstGeom>
        </p:spPr>
        <p:txBody>
          <a:bodyPr/>
          <a:lstStyle/>
          <a:p>
            <a:pPr marL="422275" indent="-422275" defTabSz="554990">
              <a:spcBef>
                <a:spcPts val="3900"/>
              </a:spcBef>
              <a:defRPr sz="3989"/>
            </a:pPr>
            <a:r>
              <a:t>God and His Revelation</a:t>
            </a:r>
          </a:p>
          <a:p>
            <a:pPr marL="422275" indent="-422275" defTabSz="554990">
              <a:spcBef>
                <a:spcPts val="3900"/>
              </a:spcBef>
              <a:defRPr sz="3989"/>
            </a:pPr>
            <a:r>
              <a:t>God and His Kingdom</a:t>
            </a:r>
          </a:p>
          <a:p>
            <a:pPr marL="422275" indent="-422275" defTabSz="554990">
              <a:spcBef>
                <a:spcPts val="3900"/>
              </a:spcBef>
              <a:defRPr sz="3989"/>
            </a:pPr>
            <a:r>
              <a:t>God’s Purposes for His Creation</a:t>
            </a:r>
          </a:p>
          <a:p>
            <a:pPr marL="422275" indent="-422275" defTabSz="554990">
              <a:spcBef>
                <a:spcPts val="3900"/>
              </a:spcBef>
              <a:defRPr sz="3989"/>
            </a:pPr>
            <a:r>
              <a:t>God and His People</a:t>
            </a:r>
          </a:p>
          <a:p>
            <a:pPr marL="422275" indent="-422275" defTabSz="554990">
              <a:spcBef>
                <a:spcPts val="3900"/>
              </a:spcBef>
              <a:defRPr sz="3989">
                <a:solidFill>
                  <a:srgbClr val="FFFB00"/>
                </a:solidFill>
              </a:defRPr>
            </a:pPr>
            <a:r>
              <a:t>God’s Pursuit of the Nations</a:t>
            </a:r>
          </a:p>
          <a:p>
            <a:pPr marL="422275" indent="-422275" defTabSz="554990">
              <a:spcBef>
                <a:spcPts val="3900"/>
              </a:spcBef>
              <a:defRPr sz="3989"/>
            </a:pPr>
            <a:r>
              <a:t>The Nature of Ministry</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Acts 1:8"/>
          <p:cNvSpPr txBox="1"/>
          <p:nvPr>
            <p:ph type="title"/>
          </p:nvPr>
        </p:nvSpPr>
        <p:spPr>
          <a:prstGeom prst="rect">
            <a:avLst/>
          </a:prstGeom>
        </p:spPr>
        <p:txBody>
          <a:bodyPr/>
          <a:lstStyle/>
          <a:p>
            <a:pPr/>
            <a:r>
              <a:t>Acts 1:8</a:t>
            </a:r>
          </a:p>
        </p:txBody>
      </p:sp>
      <p:sp>
        <p:nvSpPr>
          <p:cNvPr id="126" name="“But you will receive power when the Holy Spirit comes on you; and you will be my witnesses in Jerusalem, and in all Judea and Samaria, and to the ends of the earth.”"/>
          <p:cNvSpPr txBox="1"/>
          <p:nvPr>
            <p:ph type="body" idx="1"/>
          </p:nvPr>
        </p:nvSpPr>
        <p:spPr>
          <a:prstGeom prst="rect">
            <a:avLst/>
          </a:prstGeom>
        </p:spPr>
        <p:txBody>
          <a:bodyPr/>
          <a:lstStyle>
            <a:lvl1pPr marL="0" indent="0" defTabSz="355600">
              <a:spcBef>
                <a:spcPts val="0"/>
              </a:spcBef>
              <a:buSzTx/>
              <a:buNone/>
              <a:defRPr sz="4800"/>
            </a:lvl1pPr>
          </a:lstStyle>
          <a:p>
            <a:pPr/>
            <a:r>
              <a:t>“But you will receive power when the Holy Spirit comes on you; and you will be my witnesses in Jerusalem, and in all Judea and Samaria, and to the ends of the earth.”</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Acts 1 - 11"/>
          <p:cNvSpPr txBox="1"/>
          <p:nvPr>
            <p:ph type="title"/>
          </p:nvPr>
        </p:nvSpPr>
        <p:spPr>
          <a:prstGeom prst="rect">
            <a:avLst/>
          </a:prstGeom>
        </p:spPr>
        <p:txBody>
          <a:bodyPr/>
          <a:lstStyle/>
          <a:p>
            <a:pPr/>
            <a:r>
              <a:t>Acts 1 - 11</a:t>
            </a:r>
          </a:p>
        </p:txBody>
      </p:sp>
      <p:sp>
        <p:nvSpPr>
          <p:cNvPr id="129" name="Acts 1-2    Holy Spirit came…"/>
          <p:cNvSpPr txBox="1"/>
          <p:nvPr>
            <p:ph type="body" idx="1"/>
          </p:nvPr>
        </p:nvSpPr>
        <p:spPr>
          <a:prstGeom prst="rect">
            <a:avLst/>
          </a:prstGeom>
        </p:spPr>
        <p:txBody>
          <a:bodyPr/>
          <a:lstStyle/>
          <a:p>
            <a:pPr lvl="1" marL="0" indent="0">
              <a:buSzTx/>
              <a:buNone/>
              <a:defRPr sz="4200"/>
            </a:pPr>
            <a:r>
              <a:t>Acts 1-2    Holy Spirit came</a:t>
            </a:r>
          </a:p>
          <a:p>
            <a:pPr marL="0" indent="0">
              <a:buSzTx/>
              <a:buNone/>
              <a:defRPr sz="4200"/>
            </a:pPr>
            <a:r>
              <a:t>Acts 3-7    Believers witnessed boldly</a:t>
            </a:r>
          </a:p>
          <a:p>
            <a:pPr marL="0" indent="0">
              <a:buSzTx/>
              <a:buNone/>
              <a:defRPr sz="4200"/>
            </a:pPr>
            <a:r>
              <a:t>Acts 8-11  Gospel advanced</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Acts 1-2…"/>
          <p:cNvSpPr txBox="1"/>
          <p:nvPr>
            <p:ph type="title"/>
          </p:nvPr>
        </p:nvSpPr>
        <p:spPr>
          <a:prstGeom prst="rect">
            <a:avLst/>
          </a:prstGeom>
        </p:spPr>
        <p:txBody>
          <a:bodyPr/>
          <a:lstStyle/>
          <a:p>
            <a:pPr defTabSz="484886">
              <a:defRPr sz="6640"/>
            </a:pPr>
            <a:r>
              <a:t>Acts 1-2</a:t>
            </a:r>
          </a:p>
          <a:p>
            <a:pPr defTabSz="484886">
              <a:defRPr sz="6640"/>
            </a:pPr>
            <a:r>
              <a:t>Holy Spirit Came</a:t>
            </a:r>
          </a:p>
        </p:txBody>
      </p:sp>
      <p:sp>
        <p:nvSpPr>
          <p:cNvPr id="132" name="Indwelling of the Holy Spirit giving power to believers to witness for Christ"/>
          <p:cNvSpPr txBox="1"/>
          <p:nvPr>
            <p:ph type="body" idx="1"/>
          </p:nvPr>
        </p:nvSpPr>
        <p:spPr>
          <a:prstGeom prst="rect">
            <a:avLst/>
          </a:prstGeom>
        </p:spPr>
        <p:txBody>
          <a:bodyPr/>
          <a:lstStyle>
            <a:lvl1pPr marL="0" indent="0">
              <a:buSzTx/>
              <a:buNone/>
              <a:defRPr sz="4800"/>
            </a:lvl1pPr>
          </a:lstStyle>
          <a:p>
            <a:pPr/>
            <a:r>
              <a:t>Indwelling of the Holy Spirit giving power to believers to witness for Christ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Question"/>
          <p:cNvSpPr txBox="1"/>
          <p:nvPr>
            <p:ph type="title"/>
          </p:nvPr>
        </p:nvSpPr>
        <p:spPr>
          <a:prstGeom prst="rect">
            <a:avLst/>
          </a:prstGeom>
        </p:spPr>
        <p:txBody>
          <a:bodyPr/>
          <a:lstStyle/>
          <a:p>
            <a:pPr/>
            <a:r>
              <a:t>Question</a:t>
            </a:r>
          </a:p>
        </p:txBody>
      </p:sp>
      <p:sp>
        <p:nvSpPr>
          <p:cNvPr id="135" name="Do you have the indwelling of the Holy Spirit?…"/>
          <p:cNvSpPr txBox="1"/>
          <p:nvPr>
            <p:ph type="body" idx="1"/>
          </p:nvPr>
        </p:nvSpPr>
        <p:spPr>
          <a:prstGeom prst="rect">
            <a:avLst/>
          </a:prstGeom>
        </p:spPr>
        <p:txBody>
          <a:bodyPr/>
          <a:lstStyle/>
          <a:p>
            <a:pPr marL="0" indent="0">
              <a:buSzTx/>
              <a:buNone/>
              <a:defRPr sz="4800">
                <a:solidFill>
                  <a:srgbClr val="FFFB00"/>
                </a:solidFill>
              </a:defRPr>
            </a:pPr>
            <a:r>
              <a:t>Do you have the indwelling of the Holy Spirit?</a:t>
            </a:r>
          </a:p>
          <a:p>
            <a:pPr marL="0" indent="0">
              <a:buSzTx/>
              <a:buNone/>
              <a:defRPr sz="4800"/>
            </a:pPr>
            <a:r>
              <a:t>Acts 2:38 “Repent and be baptised, everyone of you, in the name of Jesus Christ for the forgiveness of your sins. And you will receive the gift of the Holy Spirit.”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Acts 3-7…"/>
          <p:cNvSpPr txBox="1"/>
          <p:nvPr>
            <p:ph type="title"/>
          </p:nvPr>
        </p:nvSpPr>
        <p:spPr>
          <a:prstGeom prst="rect">
            <a:avLst/>
          </a:prstGeom>
        </p:spPr>
        <p:txBody>
          <a:bodyPr/>
          <a:lstStyle/>
          <a:p>
            <a:pPr defTabSz="484886">
              <a:defRPr sz="6640"/>
            </a:pPr>
            <a:r>
              <a:t>Acts 3-7</a:t>
            </a:r>
          </a:p>
          <a:p>
            <a:pPr defTabSz="484886">
              <a:defRPr sz="6640"/>
            </a:pPr>
            <a:r>
              <a:t>Believers Witnessed Boldly</a:t>
            </a:r>
          </a:p>
        </p:txBody>
      </p:sp>
      <p:sp>
        <p:nvSpPr>
          <p:cNvPr id="138" name="Nothing can prevent believers from speaking boldly about the Gospel.  Not external persecutions nor internal conflicts."/>
          <p:cNvSpPr txBox="1"/>
          <p:nvPr>
            <p:ph type="body" idx="1"/>
          </p:nvPr>
        </p:nvSpPr>
        <p:spPr>
          <a:prstGeom prst="rect">
            <a:avLst/>
          </a:prstGeom>
        </p:spPr>
        <p:txBody>
          <a:bodyPr/>
          <a:lstStyle>
            <a:lvl1pPr marL="0" indent="0">
              <a:buSzTx/>
              <a:buNone/>
              <a:defRPr sz="4800"/>
            </a:lvl1pPr>
          </a:lstStyle>
          <a:p>
            <a:pPr/>
            <a:r>
              <a:t>Nothing can prevent believers from speaking boldly about the Gospel.  Not external persecutions nor internal conflicts.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Question"/>
          <p:cNvSpPr txBox="1"/>
          <p:nvPr>
            <p:ph type="title"/>
          </p:nvPr>
        </p:nvSpPr>
        <p:spPr>
          <a:prstGeom prst="rect">
            <a:avLst/>
          </a:prstGeom>
        </p:spPr>
        <p:txBody>
          <a:bodyPr/>
          <a:lstStyle/>
          <a:p>
            <a:pPr/>
            <a:r>
              <a:t>Question</a:t>
            </a:r>
          </a:p>
        </p:txBody>
      </p:sp>
      <p:sp>
        <p:nvSpPr>
          <p:cNvPr id="141" name="What is stopping you from witnessing boldly?…"/>
          <p:cNvSpPr txBox="1"/>
          <p:nvPr>
            <p:ph type="body" idx="1"/>
          </p:nvPr>
        </p:nvSpPr>
        <p:spPr>
          <a:prstGeom prst="rect">
            <a:avLst/>
          </a:prstGeom>
        </p:spPr>
        <p:txBody>
          <a:bodyPr/>
          <a:lstStyle/>
          <a:p>
            <a:pPr marL="0" indent="0" defTabSz="566674">
              <a:spcBef>
                <a:spcPts val="4000"/>
              </a:spcBef>
              <a:buSzTx/>
              <a:buNone/>
              <a:defRPr sz="4656">
                <a:solidFill>
                  <a:srgbClr val="FFFB00"/>
                </a:solidFill>
              </a:defRPr>
            </a:pPr>
            <a:r>
              <a:t>What is stopping you from witnessing boldly?</a:t>
            </a:r>
          </a:p>
          <a:p>
            <a:pPr marL="0" indent="0" defTabSz="566674">
              <a:spcBef>
                <a:spcPts val="4000"/>
              </a:spcBef>
              <a:buSzTx/>
              <a:buNone/>
              <a:defRPr sz="4656"/>
            </a:pPr>
            <a:r>
              <a:t>Acts 4:29-30 “Now, Lord, consider their threats and enable your servants to speak your word with great boldness.  Stretch out your hand to heal and perform signs and wonders through the name of your holy servant Jesus.”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Acts 8-11…"/>
          <p:cNvSpPr txBox="1"/>
          <p:nvPr>
            <p:ph type="title"/>
          </p:nvPr>
        </p:nvSpPr>
        <p:spPr>
          <a:prstGeom prst="rect">
            <a:avLst/>
          </a:prstGeom>
        </p:spPr>
        <p:txBody>
          <a:bodyPr/>
          <a:lstStyle/>
          <a:p>
            <a:pPr defTabSz="484886">
              <a:defRPr sz="6640"/>
            </a:pPr>
            <a:r>
              <a:t>Acts 8-11</a:t>
            </a:r>
          </a:p>
          <a:p>
            <a:pPr defTabSz="484886">
              <a:defRPr sz="6640"/>
            </a:pPr>
            <a:r>
              <a:t>Gospel Advanced</a:t>
            </a:r>
          </a:p>
        </p:txBody>
      </p:sp>
      <p:sp>
        <p:nvSpPr>
          <p:cNvPr id="144" name="God orchestrates the advancement of the Gospel through life circumstances and His intimate presence"/>
          <p:cNvSpPr txBox="1"/>
          <p:nvPr>
            <p:ph type="body" idx="1"/>
          </p:nvPr>
        </p:nvSpPr>
        <p:spPr>
          <a:prstGeom prst="rect">
            <a:avLst/>
          </a:prstGeom>
        </p:spPr>
        <p:txBody>
          <a:bodyPr/>
          <a:lstStyle>
            <a:lvl1pPr marL="0" indent="0">
              <a:buSzTx/>
              <a:buNone/>
              <a:defRPr sz="4800"/>
            </a:lvl1pPr>
          </a:lstStyle>
          <a:p>
            <a:pPr/>
            <a:r>
              <a:t>God orchestrates the advancement of the Gospel through life circumstances and His intimate presence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