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77" r:id="rId3"/>
    <p:sldId id="258" r:id="rId4"/>
    <p:sldId id="259" r:id="rId5"/>
    <p:sldId id="263" r:id="rId6"/>
    <p:sldId id="260" r:id="rId7"/>
    <p:sldId id="284" r:id="rId8"/>
    <p:sldId id="276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61" r:id="rId18"/>
    <p:sldId id="262" r:id="rId19"/>
    <p:sldId id="278" r:id="rId20"/>
    <p:sldId id="270" r:id="rId21"/>
    <p:sldId id="271" r:id="rId22"/>
    <p:sldId id="280" r:id="rId23"/>
    <p:sldId id="269" r:id="rId24"/>
    <p:sldId id="282" r:id="rId25"/>
    <p:sldId id="275" r:id="rId26"/>
    <p:sldId id="283" r:id="rId27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17606-6806-4785-9F6D-88E17FC22A56}" type="datetimeFigureOut">
              <a:rPr lang="en-MY" smtClean="0"/>
              <a:t>3/6/2018</a:t>
            </a:fld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D5EA2-452C-41A2-B4FC-EB68E4C28E40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23209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B14-A6B9-4BB4-B8F4-208047D875B1}" type="datetimeFigureOut">
              <a:rPr lang="en-MY" smtClean="0"/>
              <a:t>3/6/2018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9D3-A565-476C-91FE-8062AE0B34F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0448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B14-A6B9-4BB4-B8F4-208047D875B1}" type="datetimeFigureOut">
              <a:rPr lang="en-MY" smtClean="0"/>
              <a:t>3/6/2018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9D3-A565-476C-91FE-8062AE0B34F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7374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B14-A6B9-4BB4-B8F4-208047D875B1}" type="datetimeFigureOut">
              <a:rPr lang="en-MY" smtClean="0"/>
              <a:t>3/6/2018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9D3-A565-476C-91FE-8062AE0B34F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1253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B14-A6B9-4BB4-B8F4-208047D875B1}" type="datetimeFigureOut">
              <a:rPr lang="en-MY" smtClean="0"/>
              <a:t>3/6/2018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9D3-A565-476C-91FE-8062AE0B34F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1427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B14-A6B9-4BB4-B8F4-208047D875B1}" type="datetimeFigureOut">
              <a:rPr lang="en-MY" smtClean="0"/>
              <a:t>3/6/2018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9D3-A565-476C-91FE-8062AE0B34F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5917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B14-A6B9-4BB4-B8F4-208047D875B1}" type="datetimeFigureOut">
              <a:rPr lang="en-MY" smtClean="0"/>
              <a:t>3/6/2018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9D3-A565-476C-91FE-8062AE0B34F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1366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B14-A6B9-4BB4-B8F4-208047D875B1}" type="datetimeFigureOut">
              <a:rPr lang="en-MY" smtClean="0"/>
              <a:t>3/6/2018</a:t>
            </a:fld>
            <a:endParaRPr lang="en-M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9D3-A565-476C-91FE-8062AE0B34F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5682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B14-A6B9-4BB4-B8F4-208047D875B1}" type="datetimeFigureOut">
              <a:rPr lang="en-MY" smtClean="0"/>
              <a:t>3/6/2018</a:t>
            </a:fld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9D3-A565-476C-91FE-8062AE0B34F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1081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B14-A6B9-4BB4-B8F4-208047D875B1}" type="datetimeFigureOut">
              <a:rPr lang="en-MY" smtClean="0"/>
              <a:t>3/6/2018</a:t>
            </a:fld>
            <a:endParaRPr lang="en-M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9D3-A565-476C-91FE-8062AE0B34F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5614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B14-A6B9-4BB4-B8F4-208047D875B1}" type="datetimeFigureOut">
              <a:rPr lang="en-MY" smtClean="0"/>
              <a:t>3/6/2018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9D3-A565-476C-91FE-8062AE0B34F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8039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3B14-A6B9-4BB4-B8F4-208047D875B1}" type="datetimeFigureOut">
              <a:rPr lang="en-MY" smtClean="0"/>
              <a:t>3/6/2018</a:t>
            </a:fld>
            <a:endParaRPr lang="en-M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1D9D3-A565-476C-91FE-8062AE0B34F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2459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83B14-A6B9-4BB4-B8F4-208047D875B1}" type="datetimeFigureOut">
              <a:rPr lang="en-MY" smtClean="0"/>
              <a:t>3/6/2018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1D9D3-A565-476C-91FE-8062AE0B34F2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0510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4850" r="1" b="1312"/>
          <a:stretch/>
        </p:blipFill>
        <p:spPr>
          <a:xfrm>
            <a:off x="-1" y="-4371"/>
            <a:ext cx="5920598" cy="2130941"/>
          </a:xfrm>
          <a:custGeom>
            <a:avLst/>
            <a:gdLst>
              <a:gd name="connsiteX0" fmla="*/ 0 w 5920618"/>
              <a:gd name="connsiteY0" fmla="*/ 0 h 2130951"/>
              <a:gd name="connsiteX1" fmla="*/ 5920618 w 5920618"/>
              <a:gd name="connsiteY1" fmla="*/ 0 h 2130951"/>
              <a:gd name="connsiteX2" fmla="*/ 4933709 w 5920618"/>
              <a:gd name="connsiteY2" fmla="*/ 2130951 h 2130951"/>
              <a:gd name="connsiteX3" fmla="*/ 0 w 5920618"/>
              <a:gd name="connsiteY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0618" h="2130951">
                <a:moveTo>
                  <a:pt x="0" y="0"/>
                </a:moveTo>
                <a:lnTo>
                  <a:pt x="5920618" y="0"/>
                </a:lnTo>
                <a:lnTo>
                  <a:pt x="4933709" y="2130951"/>
                </a:lnTo>
                <a:lnTo>
                  <a:pt x="0" y="2130951"/>
                </a:lnTo>
                <a:close/>
              </a:path>
            </a:pathLst>
          </a:cu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B0BDD275-E79C-4B6F-9875-E474D59DC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752" y="0"/>
            <a:ext cx="7084249" cy="2130552"/>
          </a:xfrm>
          <a:custGeom>
            <a:avLst/>
            <a:gdLst>
              <a:gd name="connsiteX0" fmla="*/ 986725 w 7084249"/>
              <a:gd name="connsiteY0" fmla="*/ 0 h 2130552"/>
              <a:gd name="connsiteX1" fmla="*/ 7084249 w 7084249"/>
              <a:gd name="connsiteY1" fmla="*/ 0 h 2130552"/>
              <a:gd name="connsiteX2" fmla="*/ 7084249 w 7084249"/>
              <a:gd name="connsiteY2" fmla="*/ 2130552 h 2130552"/>
              <a:gd name="connsiteX3" fmla="*/ 0 w 7084249"/>
              <a:gd name="connsiteY3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249" h="2130552">
                <a:moveTo>
                  <a:pt x="986725" y="0"/>
                </a:moveTo>
                <a:lnTo>
                  <a:pt x="7084249" y="0"/>
                </a:lnTo>
                <a:lnTo>
                  <a:pt x="7084249" y="2130552"/>
                </a:lnTo>
                <a:lnTo>
                  <a:pt x="0" y="213055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FFE24BB0-6C00-4CD0-B19A-F415130257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3319"/>
            <a:ext cx="5925190" cy="2174681"/>
          </a:xfrm>
          <a:custGeom>
            <a:avLst/>
            <a:gdLst>
              <a:gd name="connsiteX0" fmla="*/ 1007162 w 5925190"/>
              <a:gd name="connsiteY0" fmla="*/ 0 h 2174681"/>
              <a:gd name="connsiteX1" fmla="*/ 5925190 w 5925190"/>
              <a:gd name="connsiteY1" fmla="*/ 0 h 2174681"/>
              <a:gd name="connsiteX2" fmla="*/ 5925190 w 5925190"/>
              <a:gd name="connsiteY2" fmla="*/ 2174681 h 2174681"/>
              <a:gd name="connsiteX3" fmla="*/ 0 w 5925190"/>
              <a:gd name="connsiteY3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4681">
                <a:moveTo>
                  <a:pt x="1007162" y="0"/>
                </a:moveTo>
                <a:lnTo>
                  <a:pt x="5925190" y="0"/>
                </a:lnTo>
                <a:lnTo>
                  <a:pt x="592519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045D7A58-411F-4E92-A78E-A6FEB18900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1728"/>
            <a:ext cx="7112212" cy="2176272"/>
          </a:xfrm>
          <a:custGeom>
            <a:avLst/>
            <a:gdLst>
              <a:gd name="connsiteX0" fmla="*/ 0 w 7112212"/>
              <a:gd name="connsiteY0" fmla="*/ 0 h 2176272"/>
              <a:gd name="connsiteX1" fmla="*/ 7112212 w 7112212"/>
              <a:gd name="connsiteY1" fmla="*/ 0 h 2176272"/>
              <a:gd name="connsiteX2" fmla="*/ 6104313 w 7112212"/>
              <a:gd name="connsiteY2" fmla="*/ 2176272 h 2176272"/>
              <a:gd name="connsiteX3" fmla="*/ 0 w 7112212"/>
              <a:gd name="connsiteY3" fmla="*/ 2176272 h 217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212" h="2176272">
                <a:moveTo>
                  <a:pt x="0" y="0"/>
                </a:moveTo>
                <a:lnTo>
                  <a:pt x="7112212" y="0"/>
                </a:lnTo>
                <a:lnTo>
                  <a:pt x="6104313" y="2176272"/>
                </a:lnTo>
                <a:lnTo>
                  <a:pt x="0" y="217627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623" y="1965301"/>
            <a:ext cx="9144000" cy="1355750"/>
          </a:xfrm>
        </p:spPr>
        <p:txBody>
          <a:bodyPr>
            <a:normAutofit/>
          </a:bodyPr>
          <a:lstStyle/>
          <a:p>
            <a:pPr algn="l"/>
            <a:r>
              <a:rPr lang="en-MY" sz="5400" dirty="0"/>
              <a:t>Building the Future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207689"/>
            <a:ext cx="9144000" cy="91111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MY" sz="2000" dirty="0"/>
              <a:t>Fettes Park Baptist Church 60</a:t>
            </a:r>
            <a:r>
              <a:rPr lang="en-MY" sz="2000" baseline="30000" dirty="0"/>
              <a:t>th</a:t>
            </a:r>
            <a:r>
              <a:rPr lang="en-MY" sz="2000" dirty="0"/>
              <a:t> Anniversary </a:t>
            </a:r>
            <a:br>
              <a:rPr lang="en-MY" sz="2000" dirty="0"/>
            </a:br>
            <a:r>
              <a:rPr lang="en-MY" sz="2000" dirty="0"/>
              <a:t>3</a:t>
            </a:r>
            <a:r>
              <a:rPr lang="en-MY" sz="2000" baseline="30000" dirty="0"/>
              <a:t>rd</a:t>
            </a:r>
            <a:r>
              <a:rPr lang="en-MY" sz="2000" dirty="0"/>
              <a:t> June 2018</a:t>
            </a:r>
          </a:p>
        </p:txBody>
      </p:sp>
    </p:spTree>
    <p:extLst>
      <p:ext uri="{BB962C8B-B14F-4D97-AF65-F5344CB8AC3E}">
        <p14:creationId xmlns:p14="http://schemas.microsoft.com/office/powerpoint/2010/main" val="126972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0031"/>
            <a:ext cx="10515600" cy="1325563"/>
          </a:xfrm>
        </p:spPr>
        <p:txBody>
          <a:bodyPr/>
          <a:lstStyle/>
          <a:p>
            <a:pPr algn="ctr"/>
            <a:r>
              <a:rPr lang="en-MY" dirty="0"/>
              <a:t>A move beyond “church in a box”</a:t>
            </a:r>
          </a:p>
        </p:txBody>
      </p:sp>
    </p:spTree>
    <p:extLst>
      <p:ext uri="{BB962C8B-B14F-4D97-AF65-F5344CB8AC3E}">
        <p14:creationId xmlns:p14="http://schemas.microsoft.com/office/powerpoint/2010/main" val="162832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0031"/>
            <a:ext cx="10515600" cy="1325563"/>
          </a:xfrm>
        </p:spPr>
        <p:txBody>
          <a:bodyPr/>
          <a:lstStyle/>
          <a:p>
            <a:pPr algn="ctr"/>
            <a:r>
              <a:rPr lang="en-MY" dirty="0"/>
              <a:t>The digital will become real</a:t>
            </a:r>
          </a:p>
        </p:txBody>
      </p:sp>
    </p:spTree>
    <p:extLst>
      <p:ext uri="{BB962C8B-B14F-4D97-AF65-F5344CB8AC3E}">
        <p14:creationId xmlns:p14="http://schemas.microsoft.com/office/powerpoint/2010/main" val="159027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0031"/>
            <a:ext cx="10515600" cy="1325563"/>
          </a:xfrm>
        </p:spPr>
        <p:txBody>
          <a:bodyPr/>
          <a:lstStyle/>
          <a:p>
            <a:pPr algn="ctr"/>
            <a:r>
              <a:rPr lang="en-MY" dirty="0"/>
              <a:t>Location independence will rise</a:t>
            </a:r>
          </a:p>
        </p:txBody>
      </p:sp>
    </p:spTree>
    <p:extLst>
      <p:ext uri="{BB962C8B-B14F-4D97-AF65-F5344CB8AC3E}">
        <p14:creationId xmlns:p14="http://schemas.microsoft.com/office/powerpoint/2010/main" val="252540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0031"/>
            <a:ext cx="10863470" cy="1325563"/>
          </a:xfrm>
        </p:spPr>
        <p:txBody>
          <a:bodyPr/>
          <a:lstStyle/>
          <a:p>
            <a:pPr algn="ctr"/>
            <a:r>
              <a:rPr lang="en-MY" dirty="0"/>
              <a:t>“Pop-up” churches will become more common</a:t>
            </a:r>
          </a:p>
        </p:txBody>
      </p:sp>
    </p:spTree>
    <p:extLst>
      <p:ext uri="{BB962C8B-B14F-4D97-AF65-F5344CB8AC3E}">
        <p14:creationId xmlns:p14="http://schemas.microsoft.com/office/powerpoint/2010/main" val="50751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0031"/>
            <a:ext cx="10863470" cy="1325563"/>
          </a:xfrm>
        </p:spPr>
        <p:txBody>
          <a:bodyPr/>
          <a:lstStyle/>
          <a:p>
            <a:pPr algn="ctr"/>
            <a:r>
              <a:rPr lang="en-MY" dirty="0"/>
              <a:t>The rise of Preaching (more than teaching)</a:t>
            </a:r>
          </a:p>
        </p:txBody>
      </p:sp>
    </p:spTree>
    <p:extLst>
      <p:ext uri="{BB962C8B-B14F-4D97-AF65-F5344CB8AC3E}">
        <p14:creationId xmlns:p14="http://schemas.microsoft.com/office/powerpoint/2010/main" val="65402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0031"/>
            <a:ext cx="10863470" cy="1325563"/>
          </a:xfrm>
        </p:spPr>
        <p:txBody>
          <a:bodyPr/>
          <a:lstStyle/>
          <a:p>
            <a:pPr algn="ctr"/>
            <a:r>
              <a:rPr lang="en-MY" dirty="0"/>
              <a:t>A desire for “non downloadable” experiences</a:t>
            </a:r>
          </a:p>
        </p:txBody>
      </p:sp>
    </p:spTree>
    <p:extLst>
      <p:ext uri="{BB962C8B-B14F-4D97-AF65-F5344CB8AC3E}">
        <p14:creationId xmlns:p14="http://schemas.microsoft.com/office/powerpoint/2010/main" val="179783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0031"/>
            <a:ext cx="10863470" cy="1325563"/>
          </a:xfrm>
        </p:spPr>
        <p:txBody>
          <a:bodyPr/>
          <a:lstStyle/>
          <a:p>
            <a:pPr algn="ctr"/>
            <a:r>
              <a:rPr lang="en-MY" dirty="0"/>
              <a:t>Team leadership is eclipsing the solo leader</a:t>
            </a:r>
          </a:p>
        </p:txBody>
      </p:sp>
    </p:spTree>
    <p:extLst>
      <p:ext uri="{BB962C8B-B14F-4D97-AF65-F5344CB8AC3E}">
        <p14:creationId xmlns:p14="http://schemas.microsoft.com/office/powerpoint/2010/main" val="2642656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965" y="1613590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MY" sz="3200" baseline="30000" dirty="0"/>
              <a:t>10 </a:t>
            </a:r>
            <a:r>
              <a:rPr lang="en-MY" sz="3200" dirty="0"/>
              <a:t>By the grace God has given me, I laid a foundation as a wise builder, and someone else is building on it. But each one should </a:t>
            </a:r>
            <a:r>
              <a:rPr lang="en-MY" sz="3200" u="sng" dirty="0"/>
              <a:t>build with care</a:t>
            </a:r>
            <a:r>
              <a:rPr lang="en-MY" sz="3200" dirty="0"/>
              <a:t>. </a:t>
            </a:r>
            <a:r>
              <a:rPr lang="en-MY" sz="3200" baseline="30000" dirty="0"/>
              <a:t>11 </a:t>
            </a:r>
            <a:r>
              <a:rPr lang="en-MY" sz="3200" dirty="0"/>
              <a:t>For no one can lay any foundation other than the one already laid, which is Jesus Christ.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MY" sz="3200" dirty="0"/>
              <a:t>							            </a:t>
            </a:r>
            <a:r>
              <a:rPr lang="en-MY" sz="2400" dirty="0"/>
              <a:t>1 Corinthians 3:10-11</a:t>
            </a:r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2597994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1680" b="14050"/>
          <a:stretch/>
        </p:blipFill>
        <p:spPr>
          <a:xfrm>
            <a:off x="20" y="14069"/>
            <a:ext cx="12191980" cy="685799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Each on should build with care</a:t>
            </a:r>
          </a:p>
        </p:txBody>
      </p:sp>
    </p:spTree>
    <p:extLst>
      <p:ext uri="{BB962C8B-B14F-4D97-AF65-F5344CB8AC3E}">
        <p14:creationId xmlns:p14="http://schemas.microsoft.com/office/powerpoint/2010/main" val="1445298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r="16445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3600" dirty="0">
                <a:solidFill>
                  <a:srgbClr val="FFFFFF"/>
                </a:solidFill>
              </a:rPr>
              <a:t>For no one can lay any </a:t>
            </a:r>
            <a:r>
              <a:rPr lang="en-MY" sz="3600" u="sng" dirty="0">
                <a:solidFill>
                  <a:srgbClr val="FFFFFF"/>
                </a:solidFill>
              </a:rPr>
              <a:t>foundation</a:t>
            </a:r>
            <a:r>
              <a:rPr lang="en-MY" sz="3600" dirty="0">
                <a:solidFill>
                  <a:srgbClr val="FFFFFF"/>
                </a:solidFill>
              </a:rPr>
              <a:t> other than the one already laid, which is </a:t>
            </a:r>
            <a:r>
              <a:rPr lang="en-MY" sz="3600" u="sng" dirty="0">
                <a:solidFill>
                  <a:srgbClr val="FFFFFF"/>
                </a:solidFill>
              </a:rPr>
              <a:t>Jesus Christ</a:t>
            </a:r>
            <a:r>
              <a:rPr lang="en-MY" sz="3600" dirty="0">
                <a:solidFill>
                  <a:srgbClr val="FFFFFF"/>
                </a:solidFill>
              </a:rPr>
              <a:t>. </a:t>
            </a:r>
          </a:p>
          <a:p>
            <a:pPr marL="0" indent="0">
              <a:buNone/>
            </a:pPr>
            <a:r>
              <a:rPr lang="en-MY" dirty="0">
                <a:solidFill>
                  <a:srgbClr val="FFFFFF"/>
                </a:solidFill>
              </a:rPr>
              <a:t>							        1 Corinthians 3:11</a:t>
            </a:r>
          </a:p>
        </p:txBody>
      </p:sp>
    </p:spTree>
    <p:extLst>
      <p:ext uri="{BB962C8B-B14F-4D97-AF65-F5344CB8AC3E}">
        <p14:creationId xmlns:p14="http://schemas.microsoft.com/office/powerpoint/2010/main" val="1124603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t="4015" b="1234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/>
            <a:r>
              <a:rPr lang="en-MY" sz="3600" dirty="0"/>
              <a:t>Theme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EC189A1-716A-4E4F-B5F7-A038C3F50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/>
              <a:t>God has made all things grow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1 Cor 3:6b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6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7224" r="1" b="21855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Focus on the “Software”</a:t>
            </a:r>
          </a:p>
        </p:txBody>
      </p:sp>
    </p:spTree>
    <p:extLst>
      <p:ext uri="{BB962C8B-B14F-4D97-AF65-F5344CB8AC3E}">
        <p14:creationId xmlns:p14="http://schemas.microsoft.com/office/powerpoint/2010/main" val="2668481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898" r="11392" b="-1"/>
          <a:stretch/>
        </p:blipFill>
        <p:spPr>
          <a:xfrm>
            <a:off x="4818888" y="1"/>
            <a:ext cx="7373112" cy="6857999"/>
          </a:xfrm>
          <a:prstGeom prst="rect">
            <a:avLst/>
          </a:prstGeom>
        </p:spPr>
      </p:pic>
      <p:sp>
        <p:nvSpPr>
          <p:cNvPr id="8" name="Freeform 8">
            <a:extLst>
              <a:ext uri="{FF2B5EF4-FFF2-40B4-BE49-F238E27FC236}">
                <a16:creationId xmlns:a16="http://schemas.microsoft.com/office/drawing/2014/main" id="{9225B0D8-E56E-4ACC-A464-81F4062765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8F5D1B28-3976-4367-807C-CAD629CDD8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573" y="2543184"/>
            <a:ext cx="5469519" cy="33209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does Jesus build?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572" y="3753503"/>
            <a:ext cx="492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400" dirty="0"/>
              <a:t>The Story of Zacchaeus – Luke 19:1-10</a:t>
            </a:r>
          </a:p>
        </p:txBody>
      </p:sp>
    </p:spTree>
    <p:extLst>
      <p:ext uri="{BB962C8B-B14F-4D97-AF65-F5344CB8AC3E}">
        <p14:creationId xmlns:p14="http://schemas.microsoft.com/office/powerpoint/2010/main" val="4291613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t="15413"/>
          <a:stretch/>
        </p:blipFill>
        <p:spPr>
          <a:xfrm>
            <a:off x="20" y="-13242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C3801D-75AF-475B-97BF-9AD2E30669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3988708"/>
            <a:ext cx="9906000" cy="1922246"/>
          </a:xfrm>
          <a:prstGeom prst="rect">
            <a:avLst/>
          </a:prstGeom>
          <a:solidFill>
            <a:srgbClr val="333F50">
              <a:alpha val="8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4300627"/>
            <a:ext cx="9067800" cy="1298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May 9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2018   Malaysia </a:t>
            </a:r>
            <a:r>
              <a:rPr lang="en-US" dirty="0" err="1">
                <a:solidFill>
                  <a:srgbClr val="FFFFFF"/>
                </a:solidFill>
              </a:rPr>
              <a:t>Baru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54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Document 1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C7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933" y="977248"/>
            <a:ext cx="7347537" cy="490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Call </a:t>
            </a:r>
          </a:p>
        </p:txBody>
      </p:sp>
    </p:spTree>
    <p:extLst>
      <p:ext uri="{BB962C8B-B14F-4D97-AF65-F5344CB8AC3E}">
        <p14:creationId xmlns:p14="http://schemas.microsoft.com/office/powerpoint/2010/main" val="952372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887" y="32275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MY" sz="3200" dirty="0">
                <a:solidFill>
                  <a:schemeClr val="bg1"/>
                </a:solidFill>
              </a:rPr>
              <a:t>Pay attention to the </a:t>
            </a:r>
            <a:br>
              <a:rPr lang="en-MY" sz="3200" dirty="0">
                <a:solidFill>
                  <a:schemeClr val="bg1"/>
                </a:solidFill>
              </a:rPr>
            </a:br>
            <a:r>
              <a:rPr lang="en-MY" sz="3200" dirty="0">
                <a:solidFill>
                  <a:schemeClr val="bg1"/>
                </a:solidFill>
              </a:rPr>
              <a:t>“Seventy times seven”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816" y="2067336"/>
            <a:ext cx="10641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600" dirty="0">
                <a:solidFill>
                  <a:schemeClr val="bg1"/>
                </a:solidFill>
              </a:rPr>
              <a:t>Forgive and unite</a:t>
            </a:r>
          </a:p>
        </p:txBody>
      </p:sp>
    </p:spTree>
    <p:extLst>
      <p:ext uri="{BB962C8B-B14F-4D97-AF65-F5344CB8AC3E}">
        <p14:creationId xmlns:p14="http://schemas.microsoft.com/office/powerpoint/2010/main" val="198527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32" y="5026363"/>
            <a:ext cx="11873946" cy="1325563"/>
          </a:xfrm>
        </p:spPr>
        <p:txBody>
          <a:bodyPr>
            <a:normAutofit/>
          </a:bodyPr>
          <a:lstStyle/>
          <a:p>
            <a:pPr algn="ctr"/>
            <a:r>
              <a:rPr lang="en-MY" sz="3200" dirty="0"/>
              <a:t>to the </a:t>
            </a:r>
            <a:r>
              <a:rPr lang="en-MY" sz="3200" u="sng" dirty="0"/>
              <a:t>Zacchaeus</a:t>
            </a:r>
            <a:r>
              <a:rPr lang="en-MY" sz="3200" dirty="0"/>
              <a:t>, to the </a:t>
            </a:r>
            <a:r>
              <a:rPr lang="en-MY" sz="3200" u="sng" dirty="0"/>
              <a:t>Simons</a:t>
            </a:r>
            <a:r>
              <a:rPr lang="en-MY" sz="3200" dirty="0"/>
              <a:t> the leper, to the </a:t>
            </a:r>
            <a:r>
              <a:rPr lang="en-MY" sz="3200" u="sng" dirty="0"/>
              <a:t>Samaritan Women</a:t>
            </a:r>
            <a:r>
              <a:rPr lang="en-MY" sz="3200" dirty="0"/>
              <a:t>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5876" y="1101180"/>
            <a:ext cx="432020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3900" dirty="0"/>
              <a:t>GO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447" t="26492"/>
          <a:stretch/>
        </p:blipFill>
        <p:spPr>
          <a:xfrm>
            <a:off x="7505699" y="1254128"/>
            <a:ext cx="2478156" cy="3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l="8111" r="3888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We are a City on a Hill</a:t>
            </a:r>
          </a:p>
        </p:txBody>
      </p:sp>
    </p:spTree>
    <p:extLst>
      <p:ext uri="{BB962C8B-B14F-4D97-AF65-F5344CB8AC3E}">
        <p14:creationId xmlns:p14="http://schemas.microsoft.com/office/powerpoint/2010/main" val="2671912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43" y="1500946"/>
            <a:ext cx="10515600" cy="535705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MY" dirty="0"/>
              <a:t>Brothers and sisters, I could not address you as people who live by the Spirit but as people who are still worldly—mere infants in Christ. </a:t>
            </a:r>
            <a:r>
              <a:rPr lang="en-MY" baseline="30000" dirty="0"/>
              <a:t>2 </a:t>
            </a:r>
            <a:r>
              <a:rPr lang="en-MY" dirty="0"/>
              <a:t>I gave you milk, not solid food, for you were not yet ready for it. Indeed, you are still not ready. </a:t>
            </a:r>
            <a:r>
              <a:rPr lang="en-MY" baseline="30000" dirty="0"/>
              <a:t>3 </a:t>
            </a:r>
            <a:r>
              <a:rPr lang="en-MY" dirty="0"/>
              <a:t>You are still worldly. For since there is jealousy and quarrelling among you, are you not worldly? Are you not acting like mere humans? </a:t>
            </a:r>
            <a:r>
              <a:rPr lang="en-MY" baseline="30000" dirty="0"/>
              <a:t>4 </a:t>
            </a:r>
            <a:r>
              <a:rPr lang="en-MY" dirty="0"/>
              <a:t>For when one says, “I follow Paul,” and another, “I follow Apollos,” are you not mere human beings?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92557" y="175383"/>
            <a:ext cx="4850296" cy="1325563"/>
          </a:xfrm>
        </p:spPr>
        <p:txBody>
          <a:bodyPr>
            <a:noAutofit/>
          </a:bodyPr>
          <a:lstStyle/>
          <a:p>
            <a:pPr algn="ctr"/>
            <a:r>
              <a:rPr lang="en-MY" sz="3200" b="1" dirty="0"/>
              <a:t>1 Corinthians 3:1-4</a:t>
            </a:r>
          </a:p>
        </p:txBody>
      </p:sp>
    </p:spTree>
    <p:extLst>
      <p:ext uri="{BB962C8B-B14F-4D97-AF65-F5344CB8AC3E}">
        <p14:creationId xmlns:p14="http://schemas.microsoft.com/office/powerpoint/2010/main" val="392827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43" y="1317141"/>
            <a:ext cx="10515600" cy="55408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MY" baseline="30000" dirty="0"/>
              <a:t>5 </a:t>
            </a:r>
            <a:r>
              <a:rPr lang="en-MY" dirty="0"/>
              <a:t>What, after all, is Apollos? And what is Paul? Only servants, through whom you came to believe—as the Lord has assigned to each his task. </a:t>
            </a:r>
            <a:r>
              <a:rPr lang="en-MY" baseline="30000" dirty="0"/>
              <a:t>6 </a:t>
            </a:r>
            <a:r>
              <a:rPr lang="en-MY" dirty="0"/>
              <a:t>I planted the seed, Apollos watered it, but God has been making it grow. </a:t>
            </a:r>
            <a:r>
              <a:rPr lang="en-MY" baseline="30000" dirty="0"/>
              <a:t>7 </a:t>
            </a:r>
            <a:r>
              <a:rPr lang="en-MY" dirty="0"/>
              <a:t>So neither the one who plants nor the one who waters is anything, but only God, who makes things grow. </a:t>
            </a:r>
            <a:r>
              <a:rPr lang="en-MY" baseline="30000" dirty="0"/>
              <a:t>8 </a:t>
            </a:r>
            <a:r>
              <a:rPr lang="en-MY" dirty="0"/>
              <a:t>The one who plants and the one who waters have one purpose, and they will each be rewarded according to their own labor. </a:t>
            </a:r>
            <a:r>
              <a:rPr lang="en-MY" baseline="30000" dirty="0"/>
              <a:t>9 </a:t>
            </a:r>
            <a:r>
              <a:rPr lang="en-MY" dirty="0"/>
              <a:t>For we are co-workers in God’s service; you are God’s field, God’s building.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92557" y="175383"/>
            <a:ext cx="4850296" cy="1325563"/>
          </a:xfrm>
        </p:spPr>
        <p:txBody>
          <a:bodyPr>
            <a:noAutofit/>
          </a:bodyPr>
          <a:lstStyle/>
          <a:p>
            <a:pPr algn="ctr"/>
            <a:r>
              <a:rPr lang="en-MY" sz="3200" b="1" dirty="0"/>
              <a:t>1 Corinthians 3:5-9</a:t>
            </a:r>
          </a:p>
        </p:txBody>
      </p:sp>
    </p:spTree>
    <p:extLst>
      <p:ext uri="{BB962C8B-B14F-4D97-AF65-F5344CB8AC3E}">
        <p14:creationId xmlns:p14="http://schemas.microsoft.com/office/powerpoint/2010/main" val="226520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b="1444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A rebuke</a:t>
            </a:r>
          </a:p>
        </p:txBody>
      </p:sp>
    </p:spTree>
    <p:extLst>
      <p:ext uri="{BB962C8B-B14F-4D97-AF65-F5344CB8AC3E}">
        <p14:creationId xmlns:p14="http://schemas.microsoft.com/office/powerpoint/2010/main" val="960254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Neither Paul nor Apollos is anything, but </a:t>
            </a:r>
            <a:r>
              <a:rPr lang="en-US" u="sng" dirty="0">
                <a:solidFill>
                  <a:schemeClr val="bg1">
                    <a:lumMod val="95000"/>
                    <a:lumOff val="5000"/>
                  </a:schemeClr>
                </a:solidFill>
              </a:rPr>
              <a:t>only God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who makes things grow.</a:t>
            </a:r>
          </a:p>
        </p:txBody>
      </p:sp>
    </p:spTree>
    <p:extLst>
      <p:ext uri="{BB962C8B-B14F-4D97-AF65-F5344CB8AC3E}">
        <p14:creationId xmlns:p14="http://schemas.microsoft.com/office/powerpoint/2010/main" val="2836056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34" y="2830029"/>
            <a:ext cx="10515600" cy="1325563"/>
          </a:xfrm>
        </p:spPr>
        <p:txBody>
          <a:bodyPr/>
          <a:lstStyle/>
          <a:p>
            <a:pPr algn="ctr"/>
            <a:r>
              <a:rPr lang="en-MY" dirty="0"/>
              <a:t>How do we build our future?</a:t>
            </a:r>
          </a:p>
        </p:txBody>
      </p:sp>
    </p:spTree>
    <p:extLst>
      <p:ext uri="{BB962C8B-B14F-4D97-AF65-F5344CB8AC3E}">
        <p14:creationId xmlns:p14="http://schemas.microsoft.com/office/powerpoint/2010/main" val="228253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l="44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Future ?</a:t>
            </a:r>
          </a:p>
        </p:txBody>
      </p:sp>
    </p:spTree>
    <p:extLst>
      <p:ext uri="{BB962C8B-B14F-4D97-AF65-F5344CB8AC3E}">
        <p14:creationId xmlns:p14="http://schemas.microsoft.com/office/powerpoint/2010/main" val="2528397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174" y="2461556"/>
            <a:ext cx="10515600" cy="1325563"/>
          </a:xfrm>
        </p:spPr>
        <p:txBody>
          <a:bodyPr/>
          <a:lstStyle/>
          <a:p>
            <a:pPr algn="ctr"/>
            <a:r>
              <a:rPr lang="en-MY" dirty="0"/>
              <a:t>7 disruptive church trends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1269" y="3787119"/>
            <a:ext cx="283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b="1" dirty="0"/>
              <a:t>Carey </a:t>
            </a:r>
            <a:r>
              <a:rPr lang="en-MY" sz="2800" b="1" dirty="0" err="1"/>
              <a:t>Nieuwhof</a:t>
            </a:r>
            <a:endParaRPr lang="en-MY" sz="2800" b="1" dirty="0"/>
          </a:p>
        </p:txBody>
      </p:sp>
    </p:spTree>
    <p:extLst>
      <p:ext uri="{BB962C8B-B14F-4D97-AF65-F5344CB8AC3E}">
        <p14:creationId xmlns:p14="http://schemas.microsoft.com/office/powerpoint/2010/main" val="3099162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216</Words>
  <Application>Microsoft Office PowerPoint</Application>
  <PresentationFormat>Widescreen</PresentationFormat>
  <Paragraphs>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Building the Future</vt:lpstr>
      <vt:lpstr>Theme</vt:lpstr>
      <vt:lpstr>1 Corinthians 3:1-4</vt:lpstr>
      <vt:lpstr>1 Corinthians 3:5-9</vt:lpstr>
      <vt:lpstr>A rebuke</vt:lpstr>
      <vt:lpstr>Neither Paul nor Apollos is anything, but only God who makes things grow.</vt:lpstr>
      <vt:lpstr>How do we build our future?</vt:lpstr>
      <vt:lpstr>Future ?</vt:lpstr>
      <vt:lpstr>7 disruptive church trends </vt:lpstr>
      <vt:lpstr>A move beyond “church in a box”</vt:lpstr>
      <vt:lpstr>The digital will become real</vt:lpstr>
      <vt:lpstr>Location independence will rise</vt:lpstr>
      <vt:lpstr>“Pop-up” churches will become more common</vt:lpstr>
      <vt:lpstr>The rise of Preaching (more than teaching)</vt:lpstr>
      <vt:lpstr>A desire for “non downloadable” experiences</vt:lpstr>
      <vt:lpstr>Team leadership is eclipsing the solo leader</vt:lpstr>
      <vt:lpstr>PowerPoint Presentation</vt:lpstr>
      <vt:lpstr>Each on should build with care</vt:lpstr>
      <vt:lpstr>PowerPoint Presentation</vt:lpstr>
      <vt:lpstr>Focus on the “Software”</vt:lpstr>
      <vt:lpstr>How does Jesus build? </vt:lpstr>
      <vt:lpstr>May 9th 2018   Malaysia Baru</vt:lpstr>
      <vt:lpstr>The Call </vt:lpstr>
      <vt:lpstr>Pay attention to the  “Seventy times seven” </vt:lpstr>
      <vt:lpstr>to the Zacchaeus, to the Simons the leper, to the Samaritan Women…</vt:lpstr>
      <vt:lpstr>We are a City on a Hill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FPBC 60th Anniversary</dc:title>
  <dc:creator>Chew, Alvin</dc:creator>
  <cp:lastModifiedBy>Chew, Alvin</cp:lastModifiedBy>
  <cp:revision>30</cp:revision>
  <cp:lastPrinted>2018-06-02T04:07:47Z</cp:lastPrinted>
  <dcterms:created xsi:type="dcterms:W3CDTF">2018-05-28T23:14:48Z</dcterms:created>
  <dcterms:modified xsi:type="dcterms:W3CDTF">2018-06-03T01:22:30Z</dcterms:modified>
</cp:coreProperties>
</file>