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24"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1EF14F-9204-41FE-93B5-F8562C4DD52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90E4AD4E-31C0-42A3-A7C4-1A6399EE59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FD0D0748-D829-4CAB-8761-58A2C18D3342}"/>
              </a:ext>
            </a:extLst>
          </p:cNvPr>
          <p:cNvSpPr>
            <a:spLocks noGrp="1"/>
          </p:cNvSpPr>
          <p:nvPr>
            <p:ph type="dt" sz="half" idx="10"/>
          </p:nvPr>
        </p:nvSpPr>
        <p:spPr/>
        <p:txBody>
          <a:bodyPr/>
          <a:lstStyle/>
          <a:p>
            <a:fld id="{C348CF8E-DE33-4D47-A854-91B5419A9C01}" type="datetimeFigureOut">
              <a:rPr lang="en-US" smtClean="0"/>
              <a:t>6/6/2018</a:t>
            </a:fld>
            <a:endParaRPr lang="en-US"/>
          </a:p>
        </p:txBody>
      </p:sp>
      <p:sp>
        <p:nvSpPr>
          <p:cNvPr id="5" name="Footer Placeholder 4">
            <a:extLst>
              <a:ext uri="{FF2B5EF4-FFF2-40B4-BE49-F238E27FC236}">
                <a16:creationId xmlns:a16="http://schemas.microsoft.com/office/drawing/2014/main" xmlns="" id="{CA970F6D-6D3F-4FAF-880C-ECCDE3D654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798CFA7-C202-4DFB-AF31-CF416C73A745}"/>
              </a:ext>
            </a:extLst>
          </p:cNvPr>
          <p:cNvSpPr>
            <a:spLocks noGrp="1"/>
          </p:cNvSpPr>
          <p:nvPr>
            <p:ph type="sldNum" sz="quarter" idx="12"/>
          </p:nvPr>
        </p:nvSpPr>
        <p:spPr/>
        <p:txBody>
          <a:bodyPr/>
          <a:lstStyle/>
          <a:p>
            <a:fld id="{B3CC0F45-A028-4BBC-BD5A-C72E1CE2C6C6}" type="slidenum">
              <a:rPr lang="en-US" smtClean="0"/>
              <a:t>‹#›</a:t>
            </a:fld>
            <a:endParaRPr lang="en-US"/>
          </a:p>
        </p:txBody>
      </p:sp>
    </p:spTree>
    <p:extLst>
      <p:ext uri="{BB962C8B-B14F-4D97-AF65-F5344CB8AC3E}">
        <p14:creationId xmlns:p14="http://schemas.microsoft.com/office/powerpoint/2010/main" val="71688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B6F82A-A8B3-43AE-BAAA-6F9EB8BDF1A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7CCB01A3-6FD0-4DC1-B909-54C80B5542B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069FB8C-108B-466D-AE17-E6BFEA2E0AB0}"/>
              </a:ext>
            </a:extLst>
          </p:cNvPr>
          <p:cNvSpPr>
            <a:spLocks noGrp="1"/>
          </p:cNvSpPr>
          <p:nvPr>
            <p:ph type="dt" sz="half" idx="10"/>
          </p:nvPr>
        </p:nvSpPr>
        <p:spPr/>
        <p:txBody>
          <a:bodyPr/>
          <a:lstStyle/>
          <a:p>
            <a:fld id="{C348CF8E-DE33-4D47-A854-91B5419A9C01}" type="datetimeFigureOut">
              <a:rPr lang="en-US" smtClean="0"/>
              <a:t>6/6/2018</a:t>
            </a:fld>
            <a:endParaRPr lang="en-US"/>
          </a:p>
        </p:txBody>
      </p:sp>
      <p:sp>
        <p:nvSpPr>
          <p:cNvPr id="5" name="Footer Placeholder 4">
            <a:extLst>
              <a:ext uri="{FF2B5EF4-FFF2-40B4-BE49-F238E27FC236}">
                <a16:creationId xmlns:a16="http://schemas.microsoft.com/office/drawing/2014/main" xmlns="" id="{828CEA8A-5718-425D-AC07-7A63A572A9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1568337-A258-4459-A991-59CBB202F28B}"/>
              </a:ext>
            </a:extLst>
          </p:cNvPr>
          <p:cNvSpPr>
            <a:spLocks noGrp="1"/>
          </p:cNvSpPr>
          <p:nvPr>
            <p:ph type="sldNum" sz="quarter" idx="12"/>
          </p:nvPr>
        </p:nvSpPr>
        <p:spPr/>
        <p:txBody>
          <a:bodyPr/>
          <a:lstStyle/>
          <a:p>
            <a:fld id="{B3CC0F45-A028-4BBC-BD5A-C72E1CE2C6C6}" type="slidenum">
              <a:rPr lang="en-US" smtClean="0"/>
              <a:t>‹#›</a:t>
            </a:fld>
            <a:endParaRPr lang="en-US"/>
          </a:p>
        </p:txBody>
      </p:sp>
    </p:spTree>
    <p:extLst>
      <p:ext uri="{BB962C8B-B14F-4D97-AF65-F5344CB8AC3E}">
        <p14:creationId xmlns:p14="http://schemas.microsoft.com/office/powerpoint/2010/main" val="587603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ABAC644D-D144-472F-B4B7-6E3349DC0C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636A5C3-0447-4507-97A3-0B78A71DC7A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6392E35-A05E-4F6F-BD60-7F66120667BB}"/>
              </a:ext>
            </a:extLst>
          </p:cNvPr>
          <p:cNvSpPr>
            <a:spLocks noGrp="1"/>
          </p:cNvSpPr>
          <p:nvPr>
            <p:ph type="dt" sz="half" idx="10"/>
          </p:nvPr>
        </p:nvSpPr>
        <p:spPr/>
        <p:txBody>
          <a:bodyPr/>
          <a:lstStyle/>
          <a:p>
            <a:fld id="{C348CF8E-DE33-4D47-A854-91B5419A9C01}" type="datetimeFigureOut">
              <a:rPr lang="en-US" smtClean="0"/>
              <a:t>6/6/2018</a:t>
            </a:fld>
            <a:endParaRPr lang="en-US"/>
          </a:p>
        </p:txBody>
      </p:sp>
      <p:sp>
        <p:nvSpPr>
          <p:cNvPr id="5" name="Footer Placeholder 4">
            <a:extLst>
              <a:ext uri="{FF2B5EF4-FFF2-40B4-BE49-F238E27FC236}">
                <a16:creationId xmlns:a16="http://schemas.microsoft.com/office/drawing/2014/main" xmlns="" id="{97A5A471-D0BB-497A-B5BA-81BB754C6A8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D8CA146-1964-4EC2-87D0-2561F82CC85C}"/>
              </a:ext>
            </a:extLst>
          </p:cNvPr>
          <p:cNvSpPr>
            <a:spLocks noGrp="1"/>
          </p:cNvSpPr>
          <p:nvPr>
            <p:ph type="sldNum" sz="quarter" idx="12"/>
          </p:nvPr>
        </p:nvSpPr>
        <p:spPr/>
        <p:txBody>
          <a:bodyPr/>
          <a:lstStyle/>
          <a:p>
            <a:fld id="{B3CC0F45-A028-4BBC-BD5A-C72E1CE2C6C6}" type="slidenum">
              <a:rPr lang="en-US" smtClean="0"/>
              <a:t>‹#›</a:t>
            </a:fld>
            <a:endParaRPr lang="en-US"/>
          </a:p>
        </p:txBody>
      </p:sp>
    </p:spTree>
    <p:extLst>
      <p:ext uri="{BB962C8B-B14F-4D97-AF65-F5344CB8AC3E}">
        <p14:creationId xmlns:p14="http://schemas.microsoft.com/office/powerpoint/2010/main" val="3546069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304628-8FA2-4C74-BF77-E7CC40E781C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34BEAC75-EF0A-49EC-A93A-65AB92FF5E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421B724-B578-42E4-BAB5-48714E355D6E}"/>
              </a:ext>
            </a:extLst>
          </p:cNvPr>
          <p:cNvSpPr>
            <a:spLocks noGrp="1"/>
          </p:cNvSpPr>
          <p:nvPr>
            <p:ph type="dt" sz="half" idx="10"/>
          </p:nvPr>
        </p:nvSpPr>
        <p:spPr/>
        <p:txBody>
          <a:bodyPr/>
          <a:lstStyle/>
          <a:p>
            <a:fld id="{C348CF8E-DE33-4D47-A854-91B5419A9C01}" type="datetimeFigureOut">
              <a:rPr lang="en-US" smtClean="0"/>
              <a:t>6/6/2018</a:t>
            </a:fld>
            <a:endParaRPr lang="en-US"/>
          </a:p>
        </p:txBody>
      </p:sp>
      <p:sp>
        <p:nvSpPr>
          <p:cNvPr id="5" name="Footer Placeholder 4">
            <a:extLst>
              <a:ext uri="{FF2B5EF4-FFF2-40B4-BE49-F238E27FC236}">
                <a16:creationId xmlns:a16="http://schemas.microsoft.com/office/drawing/2014/main" xmlns="" id="{3B550827-DB99-4E8B-BB8A-D8265114DC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B591E8B-2770-486A-BDC8-9783BFF57C9B}"/>
              </a:ext>
            </a:extLst>
          </p:cNvPr>
          <p:cNvSpPr>
            <a:spLocks noGrp="1"/>
          </p:cNvSpPr>
          <p:nvPr>
            <p:ph type="sldNum" sz="quarter" idx="12"/>
          </p:nvPr>
        </p:nvSpPr>
        <p:spPr/>
        <p:txBody>
          <a:bodyPr/>
          <a:lstStyle/>
          <a:p>
            <a:fld id="{B3CC0F45-A028-4BBC-BD5A-C72E1CE2C6C6}" type="slidenum">
              <a:rPr lang="en-US" smtClean="0"/>
              <a:t>‹#›</a:t>
            </a:fld>
            <a:endParaRPr lang="en-US"/>
          </a:p>
        </p:txBody>
      </p:sp>
    </p:spTree>
    <p:extLst>
      <p:ext uri="{BB962C8B-B14F-4D97-AF65-F5344CB8AC3E}">
        <p14:creationId xmlns:p14="http://schemas.microsoft.com/office/powerpoint/2010/main" val="1301747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8C1739-C236-4B90-B8E1-164D4630A25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D0A2DED5-EFAD-4EB8-98AF-86FB02CA84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E35155A3-708C-4CC9-85C5-AB8839A0A1C5}"/>
              </a:ext>
            </a:extLst>
          </p:cNvPr>
          <p:cNvSpPr>
            <a:spLocks noGrp="1"/>
          </p:cNvSpPr>
          <p:nvPr>
            <p:ph type="dt" sz="half" idx="10"/>
          </p:nvPr>
        </p:nvSpPr>
        <p:spPr/>
        <p:txBody>
          <a:bodyPr/>
          <a:lstStyle/>
          <a:p>
            <a:fld id="{C348CF8E-DE33-4D47-A854-91B5419A9C01}" type="datetimeFigureOut">
              <a:rPr lang="en-US" smtClean="0"/>
              <a:t>6/6/2018</a:t>
            </a:fld>
            <a:endParaRPr lang="en-US"/>
          </a:p>
        </p:txBody>
      </p:sp>
      <p:sp>
        <p:nvSpPr>
          <p:cNvPr id="5" name="Footer Placeholder 4">
            <a:extLst>
              <a:ext uri="{FF2B5EF4-FFF2-40B4-BE49-F238E27FC236}">
                <a16:creationId xmlns:a16="http://schemas.microsoft.com/office/drawing/2014/main" xmlns="" id="{21FED625-5418-44D9-8097-5D06DF6E8C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0B1801E-75DD-4B99-93E0-1D93C7C466BD}"/>
              </a:ext>
            </a:extLst>
          </p:cNvPr>
          <p:cNvSpPr>
            <a:spLocks noGrp="1"/>
          </p:cNvSpPr>
          <p:nvPr>
            <p:ph type="sldNum" sz="quarter" idx="12"/>
          </p:nvPr>
        </p:nvSpPr>
        <p:spPr/>
        <p:txBody>
          <a:bodyPr/>
          <a:lstStyle/>
          <a:p>
            <a:fld id="{B3CC0F45-A028-4BBC-BD5A-C72E1CE2C6C6}" type="slidenum">
              <a:rPr lang="en-US" smtClean="0"/>
              <a:t>‹#›</a:t>
            </a:fld>
            <a:endParaRPr lang="en-US"/>
          </a:p>
        </p:txBody>
      </p:sp>
    </p:spTree>
    <p:extLst>
      <p:ext uri="{BB962C8B-B14F-4D97-AF65-F5344CB8AC3E}">
        <p14:creationId xmlns:p14="http://schemas.microsoft.com/office/powerpoint/2010/main" val="1112296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52C0E5-9BB8-4C2C-87BA-AAFECB6F62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E9F182D1-1362-4DF4-BC8D-0BDE1D0785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C241905F-84F9-44E0-BADB-6B01463B884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4106D992-1D0D-44DA-8D58-8108C27939D3}"/>
              </a:ext>
            </a:extLst>
          </p:cNvPr>
          <p:cNvSpPr>
            <a:spLocks noGrp="1"/>
          </p:cNvSpPr>
          <p:nvPr>
            <p:ph type="dt" sz="half" idx="10"/>
          </p:nvPr>
        </p:nvSpPr>
        <p:spPr/>
        <p:txBody>
          <a:bodyPr/>
          <a:lstStyle/>
          <a:p>
            <a:fld id="{C348CF8E-DE33-4D47-A854-91B5419A9C01}" type="datetimeFigureOut">
              <a:rPr lang="en-US" smtClean="0"/>
              <a:t>6/6/2018</a:t>
            </a:fld>
            <a:endParaRPr lang="en-US"/>
          </a:p>
        </p:txBody>
      </p:sp>
      <p:sp>
        <p:nvSpPr>
          <p:cNvPr id="6" name="Footer Placeholder 5">
            <a:extLst>
              <a:ext uri="{FF2B5EF4-FFF2-40B4-BE49-F238E27FC236}">
                <a16:creationId xmlns:a16="http://schemas.microsoft.com/office/drawing/2014/main" xmlns="" id="{89A4837E-CC7E-48A2-BEB0-A843CD7243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14A066B-C1BC-4DF8-8083-569374731137}"/>
              </a:ext>
            </a:extLst>
          </p:cNvPr>
          <p:cNvSpPr>
            <a:spLocks noGrp="1"/>
          </p:cNvSpPr>
          <p:nvPr>
            <p:ph type="sldNum" sz="quarter" idx="12"/>
          </p:nvPr>
        </p:nvSpPr>
        <p:spPr/>
        <p:txBody>
          <a:bodyPr/>
          <a:lstStyle/>
          <a:p>
            <a:fld id="{B3CC0F45-A028-4BBC-BD5A-C72E1CE2C6C6}" type="slidenum">
              <a:rPr lang="en-US" smtClean="0"/>
              <a:t>‹#›</a:t>
            </a:fld>
            <a:endParaRPr lang="en-US"/>
          </a:p>
        </p:txBody>
      </p:sp>
    </p:spTree>
    <p:extLst>
      <p:ext uri="{BB962C8B-B14F-4D97-AF65-F5344CB8AC3E}">
        <p14:creationId xmlns:p14="http://schemas.microsoft.com/office/powerpoint/2010/main" val="2006568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1EB0E0-B971-46A1-8002-A2692E85A53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00F51A9-D915-42ED-9AA4-3BCEDE71D5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587FB894-020C-4D2F-A6CC-E05E75AAC98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BECEBE5A-FB59-4682-935F-B9FECF6059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F457D162-A900-446C-82E2-B2DEFC44F42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4CDE3825-BAEF-4032-91F5-9DA3B2E2C6E4}"/>
              </a:ext>
            </a:extLst>
          </p:cNvPr>
          <p:cNvSpPr>
            <a:spLocks noGrp="1"/>
          </p:cNvSpPr>
          <p:nvPr>
            <p:ph type="dt" sz="half" idx="10"/>
          </p:nvPr>
        </p:nvSpPr>
        <p:spPr/>
        <p:txBody>
          <a:bodyPr/>
          <a:lstStyle/>
          <a:p>
            <a:fld id="{C348CF8E-DE33-4D47-A854-91B5419A9C01}" type="datetimeFigureOut">
              <a:rPr lang="en-US" smtClean="0"/>
              <a:t>6/6/2018</a:t>
            </a:fld>
            <a:endParaRPr lang="en-US"/>
          </a:p>
        </p:txBody>
      </p:sp>
      <p:sp>
        <p:nvSpPr>
          <p:cNvPr id="8" name="Footer Placeholder 7">
            <a:extLst>
              <a:ext uri="{FF2B5EF4-FFF2-40B4-BE49-F238E27FC236}">
                <a16:creationId xmlns:a16="http://schemas.microsoft.com/office/drawing/2014/main" xmlns="" id="{0E095E2C-8FBD-4A6D-95E1-1E183A06079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25695386-7406-4CCE-9D6F-EC76EFACBDE4}"/>
              </a:ext>
            </a:extLst>
          </p:cNvPr>
          <p:cNvSpPr>
            <a:spLocks noGrp="1"/>
          </p:cNvSpPr>
          <p:nvPr>
            <p:ph type="sldNum" sz="quarter" idx="12"/>
          </p:nvPr>
        </p:nvSpPr>
        <p:spPr/>
        <p:txBody>
          <a:bodyPr/>
          <a:lstStyle/>
          <a:p>
            <a:fld id="{B3CC0F45-A028-4BBC-BD5A-C72E1CE2C6C6}" type="slidenum">
              <a:rPr lang="en-US" smtClean="0"/>
              <a:t>‹#›</a:t>
            </a:fld>
            <a:endParaRPr lang="en-US"/>
          </a:p>
        </p:txBody>
      </p:sp>
    </p:spTree>
    <p:extLst>
      <p:ext uri="{BB962C8B-B14F-4D97-AF65-F5344CB8AC3E}">
        <p14:creationId xmlns:p14="http://schemas.microsoft.com/office/powerpoint/2010/main" val="1108177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CD7878-F207-4D57-B302-79D7BEEA97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4E3E4D67-982B-42DA-96EF-245DCF01772E}"/>
              </a:ext>
            </a:extLst>
          </p:cNvPr>
          <p:cNvSpPr>
            <a:spLocks noGrp="1"/>
          </p:cNvSpPr>
          <p:nvPr>
            <p:ph type="dt" sz="half" idx="10"/>
          </p:nvPr>
        </p:nvSpPr>
        <p:spPr/>
        <p:txBody>
          <a:bodyPr/>
          <a:lstStyle/>
          <a:p>
            <a:fld id="{C348CF8E-DE33-4D47-A854-91B5419A9C01}" type="datetimeFigureOut">
              <a:rPr lang="en-US" smtClean="0"/>
              <a:t>6/6/2018</a:t>
            </a:fld>
            <a:endParaRPr lang="en-US"/>
          </a:p>
        </p:txBody>
      </p:sp>
      <p:sp>
        <p:nvSpPr>
          <p:cNvPr id="4" name="Footer Placeholder 3">
            <a:extLst>
              <a:ext uri="{FF2B5EF4-FFF2-40B4-BE49-F238E27FC236}">
                <a16:creationId xmlns:a16="http://schemas.microsoft.com/office/drawing/2014/main" xmlns="" id="{107DB38C-282C-4B79-B5EC-B71F222725D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501562C-F2A1-4E42-A51B-1332BFF012F5}"/>
              </a:ext>
            </a:extLst>
          </p:cNvPr>
          <p:cNvSpPr>
            <a:spLocks noGrp="1"/>
          </p:cNvSpPr>
          <p:nvPr>
            <p:ph type="sldNum" sz="quarter" idx="12"/>
          </p:nvPr>
        </p:nvSpPr>
        <p:spPr/>
        <p:txBody>
          <a:bodyPr/>
          <a:lstStyle/>
          <a:p>
            <a:fld id="{B3CC0F45-A028-4BBC-BD5A-C72E1CE2C6C6}" type="slidenum">
              <a:rPr lang="en-US" smtClean="0"/>
              <a:t>‹#›</a:t>
            </a:fld>
            <a:endParaRPr lang="en-US"/>
          </a:p>
        </p:txBody>
      </p:sp>
    </p:spTree>
    <p:extLst>
      <p:ext uri="{BB962C8B-B14F-4D97-AF65-F5344CB8AC3E}">
        <p14:creationId xmlns:p14="http://schemas.microsoft.com/office/powerpoint/2010/main" val="635982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3F8AE107-E2A4-4AE3-8FF1-4FCFD2D22F4C}"/>
              </a:ext>
            </a:extLst>
          </p:cNvPr>
          <p:cNvSpPr>
            <a:spLocks noGrp="1"/>
          </p:cNvSpPr>
          <p:nvPr>
            <p:ph type="dt" sz="half" idx="10"/>
          </p:nvPr>
        </p:nvSpPr>
        <p:spPr/>
        <p:txBody>
          <a:bodyPr/>
          <a:lstStyle/>
          <a:p>
            <a:fld id="{C348CF8E-DE33-4D47-A854-91B5419A9C01}" type="datetimeFigureOut">
              <a:rPr lang="en-US" smtClean="0"/>
              <a:t>6/6/2018</a:t>
            </a:fld>
            <a:endParaRPr lang="en-US"/>
          </a:p>
        </p:txBody>
      </p:sp>
      <p:sp>
        <p:nvSpPr>
          <p:cNvPr id="3" name="Footer Placeholder 2">
            <a:extLst>
              <a:ext uri="{FF2B5EF4-FFF2-40B4-BE49-F238E27FC236}">
                <a16:creationId xmlns:a16="http://schemas.microsoft.com/office/drawing/2014/main" xmlns="" id="{4064E42A-FA6D-419C-8D47-38B8DA7466D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0D8E86BD-E1A7-42C1-9479-BD1408182A8A}"/>
              </a:ext>
            </a:extLst>
          </p:cNvPr>
          <p:cNvSpPr>
            <a:spLocks noGrp="1"/>
          </p:cNvSpPr>
          <p:nvPr>
            <p:ph type="sldNum" sz="quarter" idx="12"/>
          </p:nvPr>
        </p:nvSpPr>
        <p:spPr/>
        <p:txBody>
          <a:bodyPr/>
          <a:lstStyle/>
          <a:p>
            <a:fld id="{B3CC0F45-A028-4BBC-BD5A-C72E1CE2C6C6}" type="slidenum">
              <a:rPr lang="en-US" smtClean="0"/>
              <a:t>‹#›</a:t>
            </a:fld>
            <a:endParaRPr lang="en-US"/>
          </a:p>
        </p:txBody>
      </p:sp>
    </p:spTree>
    <p:extLst>
      <p:ext uri="{BB962C8B-B14F-4D97-AF65-F5344CB8AC3E}">
        <p14:creationId xmlns:p14="http://schemas.microsoft.com/office/powerpoint/2010/main" val="1696880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B82C1F3-AAA4-4AD8-92A7-587A0563C7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89F2B40-B016-4A3C-8F73-14CE1E1184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B1FE9A5B-F95F-4370-8651-44A4337940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7151A10-6862-4E02-97CC-B58451812CB6}"/>
              </a:ext>
            </a:extLst>
          </p:cNvPr>
          <p:cNvSpPr>
            <a:spLocks noGrp="1"/>
          </p:cNvSpPr>
          <p:nvPr>
            <p:ph type="dt" sz="half" idx="10"/>
          </p:nvPr>
        </p:nvSpPr>
        <p:spPr/>
        <p:txBody>
          <a:bodyPr/>
          <a:lstStyle/>
          <a:p>
            <a:fld id="{C348CF8E-DE33-4D47-A854-91B5419A9C01}" type="datetimeFigureOut">
              <a:rPr lang="en-US" smtClean="0"/>
              <a:t>6/6/2018</a:t>
            </a:fld>
            <a:endParaRPr lang="en-US"/>
          </a:p>
        </p:txBody>
      </p:sp>
      <p:sp>
        <p:nvSpPr>
          <p:cNvPr id="6" name="Footer Placeholder 5">
            <a:extLst>
              <a:ext uri="{FF2B5EF4-FFF2-40B4-BE49-F238E27FC236}">
                <a16:creationId xmlns:a16="http://schemas.microsoft.com/office/drawing/2014/main" xmlns="" id="{E229A2EB-6B81-46E5-94B1-7D6899B58D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BC532E5-928D-458D-B1FC-65F83B01E8FB}"/>
              </a:ext>
            </a:extLst>
          </p:cNvPr>
          <p:cNvSpPr>
            <a:spLocks noGrp="1"/>
          </p:cNvSpPr>
          <p:nvPr>
            <p:ph type="sldNum" sz="quarter" idx="12"/>
          </p:nvPr>
        </p:nvSpPr>
        <p:spPr/>
        <p:txBody>
          <a:bodyPr/>
          <a:lstStyle/>
          <a:p>
            <a:fld id="{B3CC0F45-A028-4BBC-BD5A-C72E1CE2C6C6}" type="slidenum">
              <a:rPr lang="en-US" smtClean="0"/>
              <a:t>‹#›</a:t>
            </a:fld>
            <a:endParaRPr lang="en-US"/>
          </a:p>
        </p:txBody>
      </p:sp>
    </p:spTree>
    <p:extLst>
      <p:ext uri="{BB962C8B-B14F-4D97-AF65-F5344CB8AC3E}">
        <p14:creationId xmlns:p14="http://schemas.microsoft.com/office/powerpoint/2010/main" val="2008149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DC5A18D-1201-4316-A8FC-51EA05B160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2F1D713E-6741-4654-9DB8-A8B07CAA9B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723ED544-AA06-444C-8EB9-D2F01ADCA9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22AD86AF-EA47-4654-8726-5C55262E1B90}"/>
              </a:ext>
            </a:extLst>
          </p:cNvPr>
          <p:cNvSpPr>
            <a:spLocks noGrp="1"/>
          </p:cNvSpPr>
          <p:nvPr>
            <p:ph type="dt" sz="half" idx="10"/>
          </p:nvPr>
        </p:nvSpPr>
        <p:spPr/>
        <p:txBody>
          <a:bodyPr/>
          <a:lstStyle/>
          <a:p>
            <a:fld id="{C348CF8E-DE33-4D47-A854-91B5419A9C01}" type="datetimeFigureOut">
              <a:rPr lang="en-US" smtClean="0"/>
              <a:t>6/6/2018</a:t>
            </a:fld>
            <a:endParaRPr lang="en-US"/>
          </a:p>
        </p:txBody>
      </p:sp>
      <p:sp>
        <p:nvSpPr>
          <p:cNvPr id="6" name="Footer Placeholder 5">
            <a:extLst>
              <a:ext uri="{FF2B5EF4-FFF2-40B4-BE49-F238E27FC236}">
                <a16:creationId xmlns:a16="http://schemas.microsoft.com/office/drawing/2014/main" xmlns="" id="{F71D38EB-32FB-416F-8B3F-5CD27EF282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08B2976-63EC-4CCF-A71D-7D0F8F3BCC8C}"/>
              </a:ext>
            </a:extLst>
          </p:cNvPr>
          <p:cNvSpPr>
            <a:spLocks noGrp="1"/>
          </p:cNvSpPr>
          <p:nvPr>
            <p:ph type="sldNum" sz="quarter" idx="12"/>
          </p:nvPr>
        </p:nvSpPr>
        <p:spPr/>
        <p:txBody>
          <a:bodyPr/>
          <a:lstStyle/>
          <a:p>
            <a:fld id="{B3CC0F45-A028-4BBC-BD5A-C72E1CE2C6C6}" type="slidenum">
              <a:rPr lang="en-US" smtClean="0"/>
              <a:t>‹#›</a:t>
            </a:fld>
            <a:endParaRPr lang="en-US"/>
          </a:p>
        </p:txBody>
      </p:sp>
    </p:spTree>
    <p:extLst>
      <p:ext uri="{BB962C8B-B14F-4D97-AF65-F5344CB8AC3E}">
        <p14:creationId xmlns:p14="http://schemas.microsoft.com/office/powerpoint/2010/main" val="27343085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A3E857F-990C-4812-969D-DEBAC30483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06BC952F-C269-442D-A745-0995EE5972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A12255CD-0797-4E4B-9AA4-35A0042916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8CF8E-DE33-4D47-A854-91B5419A9C01}" type="datetimeFigureOut">
              <a:rPr lang="en-US" smtClean="0"/>
              <a:t>6/6/2018</a:t>
            </a:fld>
            <a:endParaRPr lang="en-US"/>
          </a:p>
        </p:txBody>
      </p:sp>
      <p:sp>
        <p:nvSpPr>
          <p:cNvPr id="5" name="Footer Placeholder 4">
            <a:extLst>
              <a:ext uri="{FF2B5EF4-FFF2-40B4-BE49-F238E27FC236}">
                <a16:creationId xmlns:a16="http://schemas.microsoft.com/office/drawing/2014/main" xmlns="" id="{22EE23F3-2413-4CEB-8298-138A8F6871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C9F37E1B-DC74-4331-9256-1C368EAFEC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CC0F45-A028-4BBC-BD5A-C72E1CE2C6C6}" type="slidenum">
              <a:rPr lang="en-US" smtClean="0"/>
              <a:t>‹#›</a:t>
            </a:fld>
            <a:endParaRPr lang="en-US"/>
          </a:p>
        </p:txBody>
      </p:sp>
    </p:spTree>
    <p:extLst>
      <p:ext uri="{BB962C8B-B14F-4D97-AF65-F5344CB8AC3E}">
        <p14:creationId xmlns:p14="http://schemas.microsoft.com/office/powerpoint/2010/main" val="1415395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E0FF77-0E71-493B-8C14-7724C11F9F2A}"/>
              </a:ext>
            </a:extLst>
          </p:cNvPr>
          <p:cNvSpPr>
            <a:spLocks noGrp="1"/>
          </p:cNvSpPr>
          <p:nvPr>
            <p:ph type="ctrTitle"/>
          </p:nvPr>
        </p:nvSpPr>
        <p:spPr/>
        <p:txBody>
          <a:bodyPr/>
          <a:lstStyle/>
          <a:p>
            <a:r>
              <a:rPr lang="en-US" dirty="0"/>
              <a:t>Challenges </a:t>
            </a:r>
            <a:r>
              <a:rPr lang="en-US" dirty="0" smtClean="0"/>
              <a:t>in Family Life</a:t>
            </a:r>
            <a:endParaRPr lang="en-US" dirty="0"/>
          </a:p>
        </p:txBody>
      </p:sp>
      <p:sp>
        <p:nvSpPr>
          <p:cNvPr id="3" name="Subtitle 2">
            <a:extLst>
              <a:ext uri="{FF2B5EF4-FFF2-40B4-BE49-F238E27FC236}">
                <a16:creationId xmlns:a16="http://schemas.microsoft.com/office/drawing/2014/main" xmlns="" id="{1926854C-E0B8-4E2D-80E4-A7FB52EF6A2E}"/>
              </a:ext>
            </a:extLst>
          </p:cNvPr>
          <p:cNvSpPr>
            <a:spLocks noGrp="1"/>
          </p:cNvSpPr>
          <p:nvPr>
            <p:ph type="subTitle" idx="1"/>
          </p:nvPr>
        </p:nvSpPr>
        <p:spPr/>
        <p:txBody>
          <a:bodyPr/>
          <a:lstStyle/>
          <a:p>
            <a:r>
              <a:rPr lang="en-US" dirty="0"/>
              <a:t>Dr. Val Gonzales</a:t>
            </a:r>
          </a:p>
          <a:p>
            <a:r>
              <a:rPr lang="en-US" dirty="0"/>
              <a:t>Singapore Bible College – School of Counseling</a:t>
            </a:r>
          </a:p>
        </p:txBody>
      </p:sp>
    </p:spTree>
    <p:extLst>
      <p:ext uri="{BB962C8B-B14F-4D97-AF65-F5344CB8AC3E}">
        <p14:creationId xmlns:p14="http://schemas.microsoft.com/office/powerpoint/2010/main" val="2517969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972E1F-ED32-418B-9366-634D72EB3086}"/>
              </a:ext>
            </a:extLst>
          </p:cNvPr>
          <p:cNvSpPr>
            <a:spLocks noGrp="1"/>
          </p:cNvSpPr>
          <p:nvPr>
            <p:ph type="title"/>
          </p:nvPr>
        </p:nvSpPr>
        <p:spPr>
          <a:xfrm>
            <a:off x="342900" y="1"/>
            <a:ext cx="11010900" cy="45719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37EA4B43-19EF-46D9-95E8-17E1116401BC}"/>
              </a:ext>
            </a:extLst>
          </p:cNvPr>
          <p:cNvSpPr>
            <a:spLocks noGrp="1"/>
          </p:cNvSpPr>
          <p:nvPr>
            <p:ph idx="1"/>
          </p:nvPr>
        </p:nvSpPr>
        <p:spPr>
          <a:xfrm>
            <a:off x="182880" y="457201"/>
            <a:ext cx="11567160" cy="6400800"/>
          </a:xfrm>
        </p:spPr>
        <p:txBody>
          <a:bodyPr>
            <a:normAutofit lnSpcReduction="10000"/>
          </a:bodyPr>
          <a:lstStyle/>
          <a:p>
            <a:r>
              <a:rPr lang="en-US" dirty="0"/>
              <a:t>Whenever and wherever, the topic of obedience coming from love must be paramount in family life. </a:t>
            </a:r>
          </a:p>
          <a:p>
            <a:endParaRPr lang="en-US" dirty="0"/>
          </a:p>
          <a:p>
            <a:r>
              <a:rPr lang="en-US" dirty="0"/>
              <a:t>How do you pursue this conversation without having to lecture about obedience? Answer: Through a life of example. The most effective teaching tool is example. </a:t>
            </a:r>
          </a:p>
          <a:p>
            <a:endParaRPr lang="en-US" dirty="0"/>
          </a:p>
          <a:p>
            <a:r>
              <a:rPr lang="en-US" dirty="0"/>
              <a:t>Here’s the problem of many parents: We want our children to change and forget that our primary call is simply to love them.   </a:t>
            </a:r>
          </a:p>
          <a:p>
            <a:endParaRPr lang="en-US" dirty="0"/>
          </a:p>
          <a:p>
            <a:r>
              <a:rPr lang="en-US" dirty="0"/>
              <a:t>When we operate from the platform of love, children experience acceptance; in the process they become less restricted in following our example. </a:t>
            </a:r>
          </a:p>
          <a:p>
            <a:endParaRPr lang="en-US" dirty="0"/>
          </a:p>
          <a:p>
            <a:r>
              <a:rPr lang="en-US" dirty="0"/>
              <a:t>Parents, Gandhi said, “</a:t>
            </a:r>
            <a:r>
              <a:rPr lang="en-US" i="1" dirty="0"/>
              <a:t>You must be the change you want to see in the world!” </a:t>
            </a:r>
          </a:p>
        </p:txBody>
      </p:sp>
    </p:spTree>
    <p:extLst>
      <p:ext uri="{BB962C8B-B14F-4D97-AF65-F5344CB8AC3E}">
        <p14:creationId xmlns:p14="http://schemas.microsoft.com/office/powerpoint/2010/main" val="1960454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1B838D-60AD-4E8E-8B7D-7F16407FD02C}"/>
              </a:ext>
            </a:extLst>
          </p:cNvPr>
          <p:cNvSpPr>
            <a:spLocks noGrp="1"/>
          </p:cNvSpPr>
          <p:nvPr>
            <p:ph type="title"/>
          </p:nvPr>
        </p:nvSpPr>
        <p:spPr>
          <a:xfrm>
            <a:off x="342900" y="1"/>
            <a:ext cx="11010900" cy="640079"/>
          </a:xfrm>
        </p:spPr>
        <p:txBody>
          <a:bodyPr>
            <a:normAutofit fontScale="90000"/>
          </a:bodyPr>
          <a:lstStyle/>
          <a:p>
            <a:r>
              <a:rPr lang="en-US" dirty="0"/>
              <a:t>Concluding remark – A Poem on Healing</a:t>
            </a:r>
          </a:p>
        </p:txBody>
      </p:sp>
      <p:sp>
        <p:nvSpPr>
          <p:cNvPr id="3" name="Content Placeholder 2">
            <a:extLst>
              <a:ext uri="{FF2B5EF4-FFF2-40B4-BE49-F238E27FC236}">
                <a16:creationId xmlns:a16="http://schemas.microsoft.com/office/drawing/2014/main" xmlns="" id="{8A9072C0-A667-4422-89C3-8219E06DE34E}"/>
              </a:ext>
            </a:extLst>
          </p:cNvPr>
          <p:cNvSpPr>
            <a:spLocks noGrp="1"/>
          </p:cNvSpPr>
          <p:nvPr>
            <p:ph idx="1"/>
          </p:nvPr>
        </p:nvSpPr>
        <p:spPr>
          <a:xfrm>
            <a:off x="160020" y="457200"/>
            <a:ext cx="11689080" cy="6400800"/>
          </a:xfrm>
        </p:spPr>
        <p:txBody>
          <a:bodyPr>
            <a:normAutofit fontScale="92500" lnSpcReduction="10000"/>
          </a:bodyPr>
          <a:lstStyle/>
          <a:p>
            <a:pPr marL="0" indent="0">
              <a:buNone/>
            </a:pPr>
            <a:r>
              <a:rPr lang="en-US" dirty="0"/>
              <a:t>I was neurotic for years. I was anxious and depressed and selfish.</a:t>
            </a:r>
          </a:p>
          <a:p>
            <a:pPr marL="0" indent="0">
              <a:buNone/>
            </a:pPr>
            <a:r>
              <a:rPr lang="en-US" dirty="0"/>
              <a:t>And everyone kept telling me how neurotic I was.</a:t>
            </a:r>
          </a:p>
          <a:p>
            <a:pPr marL="457200" lvl="1" indent="0">
              <a:buNone/>
            </a:pPr>
            <a:r>
              <a:rPr lang="en-US" sz="2800" dirty="0"/>
              <a:t>And I resented them, and I agreed with them, and I wanted to change,</a:t>
            </a:r>
          </a:p>
          <a:p>
            <a:pPr marL="457200" lvl="1" indent="0">
              <a:buNone/>
            </a:pPr>
            <a:r>
              <a:rPr lang="en-US" sz="2800" dirty="0"/>
              <a:t>but I just couldn’t bring myself to change, no matter how hard I tried. </a:t>
            </a:r>
          </a:p>
          <a:p>
            <a:pPr marL="0" indent="0">
              <a:buNone/>
            </a:pPr>
            <a:r>
              <a:rPr lang="en-US" dirty="0"/>
              <a:t>What hurt the most was that my best friend also kept telling me how neurotic I was. He too kept insisting that I change.</a:t>
            </a:r>
          </a:p>
          <a:p>
            <a:pPr marL="457200" lvl="1" indent="0">
              <a:buNone/>
            </a:pPr>
            <a:r>
              <a:rPr lang="en-US" sz="2800" dirty="0"/>
              <a:t>And I agreed with him too, although I couldn’t bring myself to resent him. </a:t>
            </a:r>
          </a:p>
          <a:p>
            <a:pPr marL="457200" lvl="1" indent="0">
              <a:buNone/>
            </a:pPr>
            <a:r>
              <a:rPr lang="en-US" sz="2800" dirty="0"/>
              <a:t>And I felt so powerless and so trapped. </a:t>
            </a:r>
          </a:p>
          <a:p>
            <a:pPr marL="0" indent="0">
              <a:buNone/>
            </a:pPr>
            <a:r>
              <a:rPr lang="en-US" dirty="0"/>
              <a:t>Then one day, he said to me, “Don’t change. Stay as you are. It really doesn’t matter whether you change or not. I love you just as you are, I cannot help loving you.”</a:t>
            </a:r>
          </a:p>
          <a:p>
            <a:pPr marL="0" indent="0">
              <a:buNone/>
            </a:pPr>
            <a:r>
              <a:rPr lang="en-US" dirty="0"/>
              <a:t>	Those words sounded like music to my ears. “Don’t change. Don’t change.  	Don’t 	change. . .. I love you.” </a:t>
            </a:r>
          </a:p>
          <a:p>
            <a:pPr marL="0" indent="0">
              <a:buNone/>
            </a:pPr>
            <a:r>
              <a:rPr lang="en-US" dirty="0"/>
              <a:t>And I relaxed. And I came alive. </a:t>
            </a:r>
          </a:p>
          <a:p>
            <a:pPr marL="0" indent="0">
              <a:buNone/>
            </a:pPr>
            <a:r>
              <a:rPr lang="en-US" dirty="0"/>
              <a:t>And, oh wondrous marvel, I changed.</a:t>
            </a:r>
          </a:p>
          <a:p>
            <a:pPr marL="457200" lvl="1" indent="0">
              <a:buNone/>
            </a:pPr>
            <a:r>
              <a:rPr lang="en-US" sz="2800" dirty="0"/>
              <a:t>Now I know that I couldn’t really change until I found someone who would love me whether I changed or not. (Source Unknown)</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8118727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57B6E6-EF30-4B07-A771-E54CE325C8FD}"/>
              </a:ext>
            </a:extLst>
          </p:cNvPr>
          <p:cNvSpPr>
            <a:spLocks noGrp="1"/>
          </p:cNvSpPr>
          <p:nvPr>
            <p:ph type="title"/>
          </p:nvPr>
        </p:nvSpPr>
        <p:spPr>
          <a:xfrm>
            <a:off x="838200" y="141514"/>
            <a:ext cx="10515600" cy="33745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3E9505E3-4610-45F0-9462-C56695999069}"/>
              </a:ext>
            </a:extLst>
          </p:cNvPr>
          <p:cNvSpPr>
            <a:spLocks noGrp="1"/>
          </p:cNvSpPr>
          <p:nvPr>
            <p:ph idx="1"/>
          </p:nvPr>
        </p:nvSpPr>
        <p:spPr>
          <a:xfrm>
            <a:off x="205740" y="587829"/>
            <a:ext cx="11384280" cy="6106885"/>
          </a:xfrm>
        </p:spPr>
        <p:txBody>
          <a:bodyPr>
            <a:normAutofit/>
          </a:bodyPr>
          <a:lstStyle/>
          <a:p>
            <a:r>
              <a:rPr lang="en-US"/>
              <a:t>T</a:t>
            </a:r>
            <a:r>
              <a:rPr lang="en-US" smtClean="0"/>
              <a:t>he </a:t>
            </a:r>
            <a:r>
              <a:rPr lang="en-US" dirty="0"/>
              <a:t>challenge of family life is not to change our children or our spouses. </a:t>
            </a:r>
          </a:p>
          <a:p>
            <a:endParaRPr lang="en-US" dirty="0"/>
          </a:p>
          <a:p>
            <a:r>
              <a:rPr lang="en-US" dirty="0"/>
              <a:t>The challenge of family life is how to demonstrate love resulting from obedience of the Lord’s ways! </a:t>
            </a:r>
          </a:p>
          <a:p>
            <a:endParaRPr lang="en-US" dirty="0"/>
          </a:p>
          <a:p>
            <a:r>
              <a:rPr lang="en-US" dirty="0"/>
              <a:t>When we start doing that, our example will become powerful so that those in our midst will start changing from the power of our love! </a:t>
            </a:r>
          </a:p>
          <a:p>
            <a:endParaRPr lang="en-US" dirty="0"/>
          </a:p>
          <a:p>
            <a:r>
              <a:rPr lang="en-US" dirty="0"/>
              <a:t>And what joy will this be! </a:t>
            </a:r>
            <a:endParaRPr lang="en-US" dirty="0" smtClean="0"/>
          </a:p>
          <a:p>
            <a:endParaRPr lang="en-US" dirty="0"/>
          </a:p>
          <a:p>
            <a:r>
              <a:rPr lang="en-US" dirty="0" smtClean="0"/>
              <a:t>E</a:t>
            </a:r>
            <a:r>
              <a:rPr lang="en-SG" dirty="0" err="1" smtClean="0"/>
              <a:t>arlier</a:t>
            </a:r>
            <a:r>
              <a:rPr lang="en-SG" dirty="0" smtClean="0"/>
              <a:t> </a:t>
            </a:r>
            <a:r>
              <a:rPr lang="en-SG" dirty="0"/>
              <a:t>promises which read (v 2), </a:t>
            </a:r>
            <a:r>
              <a:rPr lang="en-SG" i="1" dirty="0"/>
              <a:t>“… so that you may enjoy long life… v 3 … so that it may go well with you and that you may increase greatly…, just as the Lord, the God of your fathers, promised </a:t>
            </a:r>
            <a:r>
              <a:rPr lang="en-SG" i="1" dirty="0" smtClean="0"/>
              <a:t>you….</a:t>
            </a:r>
            <a:r>
              <a:rPr lang="en-SG" dirty="0" smtClean="0"/>
              <a:t>” </a:t>
            </a:r>
            <a:r>
              <a:rPr lang="en-SG" dirty="0"/>
              <a:t>are ours to claim!</a:t>
            </a:r>
            <a:endParaRPr lang="en-US" dirty="0"/>
          </a:p>
          <a:p>
            <a:pPr marL="0" indent="0">
              <a:buNone/>
            </a:pPr>
            <a:endParaRPr lang="en-US" dirty="0"/>
          </a:p>
        </p:txBody>
      </p:sp>
    </p:spTree>
    <p:extLst>
      <p:ext uri="{BB962C8B-B14F-4D97-AF65-F5344CB8AC3E}">
        <p14:creationId xmlns:p14="http://schemas.microsoft.com/office/powerpoint/2010/main" val="3218655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932155-C38D-470A-9079-2AD27D740BEF}"/>
              </a:ext>
            </a:extLst>
          </p:cNvPr>
          <p:cNvSpPr>
            <a:spLocks noGrp="1"/>
          </p:cNvSpPr>
          <p:nvPr>
            <p:ph type="title"/>
          </p:nvPr>
        </p:nvSpPr>
        <p:spPr>
          <a:xfrm>
            <a:off x="520505" y="365125"/>
            <a:ext cx="10833295" cy="1325563"/>
          </a:xfrm>
        </p:spPr>
        <p:txBody>
          <a:bodyPr>
            <a:normAutofit fontScale="90000"/>
          </a:bodyPr>
          <a:lstStyle/>
          <a:p>
            <a:r>
              <a:rPr lang="en-US" dirty="0"/>
              <a:t/>
            </a:r>
            <a:br>
              <a:rPr lang="en-US" dirty="0"/>
            </a:br>
            <a:r>
              <a:rPr lang="en-US" dirty="0"/>
              <a:t>Challenges </a:t>
            </a:r>
            <a:r>
              <a:rPr lang="en-US" dirty="0" smtClean="0"/>
              <a:t>in Family Life </a:t>
            </a:r>
            <a:r>
              <a:rPr lang="en-US" dirty="0"/>
              <a:t/>
            </a:r>
            <a:br>
              <a:rPr lang="en-US" dirty="0"/>
            </a:br>
            <a:endParaRPr lang="en-US" dirty="0"/>
          </a:p>
        </p:txBody>
      </p:sp>
      <p:sp>
        <p:nvSpPr>
          <p:cNvPr id="3" name="Content Placeholder 2">
            <a:extLst>
              <a:ext uri="{FF2B5EF4-FFF2-40B4-BE49-F238E27FC236}">
                <a16:creationId xmlns:a16="http://schemas.microsoft.com/office/drawing/2014/main" xmlns="" id="{FD6ABDDF-86E5-47D5-8C45-1C3EC0339352}"/>
              </a:ext>
            </a:extLst>
          </p:cNvPr>
          <p:cNvSpPr>
            <a:spLocks noGrp="1"/>
          </p:cNvSpPr>
          <p:nvPr>
            <p:ph idx="1"/>
          </p:nvPr>
        </p:nvSpPr>
        <p:spPr>
          <a:xfrm>
            <a:off x="337457" y="1825625"/>
            <a:ext cx="11016343" cy="4351338"/>
          </a:xfrm>
        </p:spPr>
        <p:txBody>
          <a:bodyPr/>
          <a:lstStyle/>
          <a:p>
            <a:pPr marL="0" indent="0">
              <a:buNone/>
            </a:pPr>
            <a:r>
              <a:rPr lang="en-US" dirty="0"/>
              <a:t>Text: Deuteronomy 6:6-7</a:t>
            </a:r>
          </a:p>
          <a:p>
            <a:pPr marL="0" indent="0">
              <a:buNone/>
            </a:pPr>
            <a:endParaRPr lang="en-US" dirty="0"/>
          </a:p>
          <a:p>
            <a:pPr marL="0" indent="0">
              <a:buNone/>
            </a:pPr>
            <a:r>
              <a:rPr lang="en-US" dirty="0"/>
              <a:t>“</a:t>
            </a:r>
            <a:r>
              <a:rPr lang="en-US" i="1" dirty="0"/>
              <a:t>These commandments I give you today are to be upon your hearts. Impress them on your children. Talk about them when you sit at home and when you walk along the road, when you lie down and when you get up.”</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851951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572EDCB-6A6E-48AB-9FB2-1F1E5893B049}"/>
              </a:ext>
            </a:extLst>
          </p:cNvPr>
          <p:cNvSpPr>
            <a:spLocks noGrp="1"/>
          </p:cNvSpPr>
          <p:nvPr>
            <p:ph type="title"/>
          </p:nvPr>
        </p:nvSpPr>
        <p:spPr>
          <a:xfrm>
            <a:off x="838200" y="160021"/>
            <a:ext cx="10515600" cy="822959"/>
          </a:xfrm>
        </p:spPr>
        <p:txBody>
          <a:bodyPr/>
          <a:lstStyle/>
          <a:p>
            <a:r>
              <a:rPr lang="en-US" dirty="0"/>
              <a:t>Introduction</a:t>
            </a:r>
          </a:p>
        </p:txBody>
      </p:sp>
      <p:sp>
        <p:nvSpPr>
          <p:cNvPr id="3" name="Content Placeholder 2">
            <a:extLst>
              <a:ext uri="{FF2B5EF4-FFF2-40B4-BE49-F238E27FC236}">
                <a16:creationId xmlns:a16="http://schemas.microsoft.com/office/drawing/2014/main" xmlns="" id="{7E804E2E-4C20-4A8F-BD14-1EF051899514}"/>
              </a:ext>
            </a:extLst>
          </p:cNvPr>
          <p:cNvSpPr>
            <a:spLocks noGrp="1"/>
          </p:cNvSpPr>
          <p:nvPr>
            <p:ph idx="1"/>
          </p:nvPr>
        </p:nvSpPr>
        <p:spPr>
          <a:xfrm>
            <a:off x="0" y="982980"/>
            <a:ext cx="11887200" cy="5715000"/>
          </a:xfrm>
        </p:spPr>
        <p:txBody>
          <a:bodyPr>
            <a:normAutofit fontScale="92500" lnSpcReduction="10000"/>
          </a:bodyPr>
          <a:lstStyle/>
          <a:p>
            <a:r>
              <a:rPr lang="en-US" dirty="0"/>
              <a:t>The joy of </a:t>
            </a:r>
            <a:r>
              <a:rPr lang="en-US" dirty="0" smtClean="0"/>
              <a:t>family </a:t>
            </a:r>
            <a:r>
              <a:rPr lang="en-US" dirty="0"/>
              <a:t>life depends upon how we demonstrate obedience to God’s instruction. </a:t>
            </a:r>
          </a:p>
          <a:p>
            <a:endParaRPr lang="en-US" dirty="0"/>
          </a:p>
          <a:p>
            <a:r>
              <a:rPr lang="en-US" dirty="0"/>
              <a:t>The challenge of the Christian family is not contingent upon how society defines marriage but how faithful believers portray the relationship of Christ with the church in marriage. </a:t>
            </a:r>
          </a:p>
          <a:p>
            <a:endParaRPr lang="en-US" dirty="0"/>
          </a:p>
          <a:p>
            <a:r>
              <a:rPr lang="en-US" dirty="0"/>
              <a:t>Marriage is for God’s glory from the start. The resulting family from this godly marriage is also for God. </a:t>
            </a:r>
          </a:p>
          <a:p>
            <a:endParaRPr lang="en-US" dirty="0"/>
          </a:p>
          <a:p>
            <a:r>
              <a:rPr lang="en-US" dirty="0"/>
              <a:t>When we pursue marriage and family life for us, we set aside the original intent of God. The eventual outcome of this is to disregard our roles in marriage and in family. </a:t>
            </a:r>
          </a:p>
          <a:p>
            <a:endParaRPr lang="en-US" dirty="0"/>
          </a:p>
          <a:p>
            <a:r>
              <a:rPr lang="en-US" dirty="0"/>
              <a:t>Today we are given additional instruction regarding family life. May we listen.   </a:t>
            </a:r>
          </a:p>
          <a:p>
            <a:endParaRPr lang="en-US" dirty="0"/>
          </a:p>
          <a:p>
            <a:endParaRPr lang="en-US" dirty="0"/>
          </a:p>
        </p:txBody>
      </p:sp>
    </p:spTree>
    <p:extLst>
      <p:ext uri="{BB962C8B-B14F-4D97-AF65-F5344CB8AC3E}">
        <p14:creationId xmlns:p14="http://schemas.microsoft.com/office/powerpoint/2010/main" val="14780285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FF12F7-A3CB-4067-AA0C-422FDCA77E45}"/>
              </a:ext>
            </a:extLst>
          </p:cNvPr>
          <p:cNvSpPr>
            <a:spLocks noGrp="1"/>
          </p:cNvSpPr>
          <p:nvPr>
            <p:ph type="title"/>
          </p:nvPr>
        </p:nvSpPr>
        <p:spPr>
          <a:xfrm>
            <a:off x="838200" y="160021"/>
            <a:ext cx="10515600" cy="662939"/>
          </a:xfrm>
        </p:spPr>
        <p:txBody>
          <a:bodyPr>
            <a:normAutofit fontScale="90000"/>
          </a:bodyPr>
          <a:lstStyle/>
          <a:p>
            <a:r>
              <a:rPr lang="en-US" dirty="0"/>
              <a:t>Central Thought</a:t>
            </a:r>
          </a:p>
        </p:txBody>
      </p:sp>
      <p:sp>
        <p:nvSpPr>
          <p:cNvPr id="3" name="Content Placeholder 2">
            <a:extLst>
              <a:ext uri="{FF2B5EF4-FFF2-40B4-BE49-F238E27FC236}">
                <a16:creationId xmlns:a16="http://schemas.microsoft.com/office/drawing/2014/main" xmlns="" id="{DA4E3F05-F4EF-4781-8A14-D586422E39A0}"/>
              </a:ext>
            </a:extLst>
          </p:cNvPr>
          <p:cNvSpPr>
            <a:spLocks noGrp="1"/>
          </p:cNvSpPr>
          <p:nvPr>
            <p:ph idx="1"/>
          </p:nvPr>
        </p:nvSpPr>
        <p:spPr>
          <a:xfrm>
            <a:off x="228600" y="822960"/>
            <a:ext cx="11498580" cy="6035039"/>
          </a:xfrm>
        </p:spPr>
        <p:txBody>
          <a:bodyPr>
            <a:normAutofit lnSpcReduction="10000"/>
          </a:bodyPr>
          <a:lstStyle/>
          <a:p>
            <a:pPr marL="0" indent="0" algn="ctr">
              <a:buNone/>
            </a:pPr>
            <a:r>
              <a:rPr lang="en-US" b="1" dirty="0"/>
              <a:t>Love of God is evidenced by obedience to His commandments! </a:t>
            </a:r>
          </a:p>
          <a:p>
            <a:pPr marL="0" indent="0">
              <a:buNone/>
            </a:pPr>
            <a:endParaRPr lang="en-US" dirty="0"/>
          </a:p>
          <a:p>
            <a:r>
              <a:rPr lang="en-US" dirty="0"/>
              <a:t>Echoed in John 14:15 when Jesus declared to his disciples, “</a:t>
            </a:r>
            <a:r>
              <a:rPr lang="en-US" i="1" dirty="0"/>
              <a:t>If you love me, you will obey my command.” </a:t>
            </a:r>
          </a:p>
          <a:p>
            <a:endParaRPr lang="en-US" dirty="0"/>
          </a:p>
          <a:p>
            <a:r>
              <a:rPr lang="en-US" dirty="0"/>
              <a:t>How does obedience to God’s command look like in family life? </a:t>
            </a:r>
          </a:p>
          <a:p>
            <a:endParaRPr lang="en-US" dirty="0"/>
          </a:p>
          <a:p>
            <a:r>
              <a:rPr lang="en-US" dirty="0"/>
              <a:t>Let me share three characteristics:</a:t>
            </a:r>
          </a:p>
          <a:p>
            <a:pPr marL="971550" lvl="1" indent="-514350">
              <a:buAutoNum type="arabicPeriod"/>
            </a:pPr>
            <a:r>
              <a:rPr lang="en-US" sz="2800" dirty="0"/>
              <a:t>Personalized</a:t>
            </a:r>
          </a:p>
          <a:p>
            <a:pPr marL="971550" lvl="1" indent="-514350">
              <a:buAutoNum type="arabicPeriod"/>
            </a:pPr>
            <a:endParaRPr lang="en-US" sz="2800" dirty="0"/>
          </a:p>
          <a:p>
            <a:pPr marL="971550" lvl="1" indent="-514350">
              <a:buAutoNum type="arabicPeriod"/>
            </a:pPr>
            <a:r>
              <a:rPr lang="en-US" sz="2800" dirty="0"/>
              <a:t>Impressed</a:t>
            </a:r>
          </a:p>
          <a:p>
            <a:pPr marL="971550" lvl="1" indent="-514350">
              <a:buAutoNum type="arabicPeriod"/>
            </a:pPr>
            <a:endParaRPr lang="en-US" sz="2800" dirty="0"/>
          </a:p>
          <a:p>
            <a:pPr marL="971550" lvl="1" indent="-514350">
              <a:buAutoNum type="arabicPeriod"/>
            </a:pPr>
            <a:r>
              <a:rPr lang="en-US" sz="2800" dirty="0"/>
              <a:t>Exemplified</a:t>
            </a:r>
          </a:p>
        </p:txBody>
      </p:sp>
    </p:spTree>
    <p:extLst>
      <p:ext uri="{BB962C8B-B14F-4D97-AF65-F5344CB8AC3E}">
        <p14:creationId xmlns:p14="http://schemas.microsoft.com/office/powerpoint/2010/main" val="3807027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6304EC-678D-4377-AB06-BE6AAB7317B9}"/>
              </a:ext>
            </a:extLst>
          </p:cNvPr>
          <p:cNvSpPr>
            <a:spLocks noGrp="1"/>
          </p:cNvSpPr>
          <p:nvPr>
            <p:ph type="title"/>
          </p:nvPr>
        </p:nvSpPr>
        <p:spPr>
          <a:xfrm>
            <a:off x="457200" y="1"/>
            <a:ext cx="10896600" cy="868679"/>
          </a:xfrm>
        </p:spPr>
        <p:txBody>
          <a:bodyPr/>
          <a:lstStyle/>
          <a:p>
            <a:r>
              <a:rPr lang="en-US" dirty="0"/>
              <a:t>1. Personalized -To be upon your hearts</a:t>
            </a:r>
          </a:p>
        </p:txBody>
      </p:sp>
      <p:sp>
        <p:nvSpPr>
          <p:cNvPr id="3" name="Content Placeholder 2">
            <a:extLst>
              <a:ext uri="{FF2B5EF4-FFF2-40B4-BE49-F238E27FC236}">
                <a16:creationId xmlns:a16="http://schemas.microsoft.com/office/drawing/2014/main" xmlns="" id="{79E145DD-443D-4BC0-8607-45E580D4B281}"/>
              </a:ext>
            </a:extLst>
          </p:cNvPr>
          <p:cNvSpPr>
            <a:spLocks noGrp="1"/>
          </p:cNvSpPr>
          <p:nvPr>
            <p:ph idx="1"/>
          </p:nvPr>
        </p:nvSpPr>
        <p:spPr>
          <a:xfrm>
            <a:off x="205740" y="1257300"/>
            <a:ext cx="11529060" cy="5417820"/>
          </a:xfrm>
        </p:spPr>
        <p:txBody>
          <a:bodyPr>
            <a:normAutofit/>
          </a:bodyPr>
          <a:lstStyle/>
          <a:p>
            <a:r>
              <a:rPr lang="en-US" dirty="0"/>
              <a:t>Context tells these are the hearts of the parents. </a:t>
            </a:r>
          </a:p>
          <a:p>
            <a:endParaRPr lang="en-US" dirty="0"/>
          </a:p>
          <a:p>
            <a:r>
              <a:rPr lang="en-US" dirty="0"/>
              <a:t>What should be imbedded in their hearts? The given commandments. </a:t>
            </a:r>
          </a:p>
          <a:p>
            <a:endParaRPr lang="en-US" dirty="0"/>
          </a:p>
          <a:p>
            <a:r>
              <a:rPr lang="en-US" dirty="0"/>
              <a:t>When Jesus was asked by a legal expert what’s the greatest commandment of all He replied: Matthew 22:37-40,  </a:t>
            </a:r>
            <a:r>
              <a:rPr lang="en-US" i="1" dirty="0"/>
              <a:t>“Love the Lord your God with all your heart and with all your soul and with all your mind. This is the first and greatest commandment. And the second is like it: ‘Love your neighbour as yourself.’ All the Law and the prophets hang on these two commandments</a:t>
            </a:r>
            <a:r>
              <a:rPr lang="en-US" dirty="0"/>
              <a:t>.” </a:t>
            </a:r>
          </a:p>
          <a:p>
            <a:pPr marL="0" indent="0">
              <a:buNone/>
            </a:pPr>
            <a:endParaRPr lang="en-US" dirty="0"/>
          </a:p>
        </p:txBody>
      </p:sp>
    </p:spTree>
    <p:extLst>
      <p:ext uri="{BB962C8B-B14F-4D97-AF65-F5344CB8AC3E}">
        <p14:creationId xmlns:p14="http://schemas.microsoft.com/office/powerpoint/2010/main" val="16023102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16E017-248A-459A-AD4D-54D89375F72D}"/>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204CF922-5D31-4B57-A7DF-2E09D357D38E}"/>
              </a:ext>
            </a:extLst>
          </p:cNvPr>
          <p:cNvSpPr>
            <a:spLocks noGrp="1"/>
          </p:cNvSpPr>
          <p:nvPr>
            <p:ph idx="1"/>
          </p:nvPr>
        </p:nvSpPr>
        <p:spPr>
          <a:xfrm>
            <a:off x="251460" y="681038"/>
            <a:ext cx="11452860" cy="6176962"/>
          </a:xfrm>
        </p:spPr>
        <p:txBody>
          <a:bodyPr>
            <a:normAutofit/>
          </a:bodyPr>
          <a:lstStyle/>
          <a:p>
            <a:r>
              <a:rPr lang="en-US" dirty="0"/>
              <a:t>Question: Why did Jesus include the love of self and neighbour when they were not in the 10 commandments? </a:t>
            </a:r>
          </a:p>
          <a:p>
            <a:endParaRPr lang="en-US" dirty="0"/>
          </a:p>
          <a:p>
            <a:r>
              <a:rPr lang="en-US" dirty="0"/>
              <a:t>Answer: Loving God without loving neighbour is hollow talk. Loving God without loving self is hypocrisy; for how can we not love that which is loved by God? </a:t>
            </a:r>
          </a:p>
          <a:p>
            <a:endParaRPr lang="en-US" dirty="0"/>
          </a:p>
          <a:p>
            <a:r>
              <a:rPr lang="en-US" dirty="0"/>
              <a:t>So, these commandments which hinge upon love of God and love of neighbour as oneself must be imbedded in the hearts of the parents. </a:t>
            </a:r>
          </a:p>
          <a:p>
            <a:pPr marL="0" indent="0">
              <a:buNone/>
            </a:pPr>
            <a:r>
              <a:rPr lang="en-US" dirty="0"/>
              <a:t> </a:t>
            </a:r>
          </a:p>
          <a:p>
            <a:r>
              <a:rPr lang="en-US" dirty="0"/>
              <a:t>They must be received and nurtured in our hearts so that we will enjoy the fullness of life. </a:t>
            </a:r>
          </a:p>
        </p:txBody>
      </p:sp>
    </p:spTree>
    <p:extLst>
      <p:ext uri="{BB962C8B-B14F-4D97-AF65-F5344CB8AC3E}">
        <p14:creationId xmlns:p14="http://schemas.microsoft.com/office/powerpoint/2010/main" val="2042690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664922-5AAB-4DBB-95D6-99DE35922CD1}"/>
              </a:ext>
            </a:extLst>
          </p:cNvPr>
          <p:cNvSpPr>
            <a:spLocks noGrp="1"/>
          </p:cNvSpPr>
          <p:nvPr>
            <p:ph type="title"/>
          </p:nvPr>
        </p:nvSpPr>
        <p:spPr>
          <a:xfrm>
            <a:off x="342900" y="160021"/>
            <a:ext cx="11452860" cy="845820"/>
          </a:xfrm>
        </p:spPr>
        <p:txBody>
          <a:bodyPr>
            <a:normAutofit/>
          </a:bodyPr>
          <a:lstStyle/>
          <a:p>
            <a:r>
              <a:rPr lang="en-US" dirty="0"/>
              <a:t>2. Impressed - Impress them on your children</a:t>
            </a:r>
          </a:p>
        </p:txBody>
      </p:sp>
      <p:sp>
        <p:nvSpPr>
          <p:cNvPr id="3" name="Content Placeholder 2">
            <a:extLst>
              <a:ext uri="{FF2B5EF4-FFF2-40B4-BE49-F238E27FC236}">
                <a16:creationId xmlns:a16="http://schemas.microsoft.com/office/drawing/2014/main" xmlns="" id="{E2A31BF3-EF6E-4587-A3DC-973404A5AAA9}"/>
              </a:ext>
            </a:extLst>
          </p:cNvPr>
          <p:cNvSpPr>
            <a:spLocks noGrp="1"/>
          </p:cNvSpPr>
          <p:nvPr>
            <p:ph idx="1"/>
          </p:nvPr>
        </p:nvSpPr>
        <p:spPr>
          <a:xfrm>
            <a:off x="342900" y="1234440"/>
            <a:ext cx="11452860" cy="5623559"/>
          </a:xfrm>
        </p:spPr>
        <p:txBody>
          <a:bodyPr>
            <a:normAutofit/>
          </a:bodyPr>
          <a:lstStyle/>
          <a:p>
            <a:r>
              <a:rPr lang="en-US" dirty="0"/>
              <a:t>To </a:t>
            </a:r>
            <a:r>
              <a:rPr lang="en-US" i="1" dirty="0"/>
              <a:t>impress </a:t>
            </a:r>
            <a:r>
              <a:rPr lang="en-US" dirty="0"/>
              <a:t>something is </a:t>
            </a:r>
            <a:r>
              <a:rPr lang="en-US" i="1" dirty="0"/>
              <a:t>to make a mark</a:t>
            </a:r>
            <a:r>
              <a:rPr lang="en-US" dirty="0"/>
              <a:t>. </a:t>
            </a:r>
          </a:p>
          <a:p>
            <a:endParaRPr lang="en-US" dirty="0"/>
          </a:p>
          <a:p>
            <a:r>
              <a:rPr lang="en-US" dirty="0"/>
              <a:t>Eventually it was used in Middle English to mean </a:t>
            </a:r>
            <a:r>
              <a:rPr lang="en-US" i="1" dirty="0"/>
              <a:t>apply with pressure</a:t>
            </a:r>
            <a:r>
              <a:rPr lang="en-US" dirty="0"/>
              <a:t>. </a:t>
            </a:r>
          </a:p>
          <a:p>
            <a:endParaRPr lang="en-US" dirty="0"/>
          </a:p>
          <a:p>
            <a:r>
              <a:rPr lang="en-US" dirty="0"/>
              <a:t>It brings an image of a stamp or seal that is pressed unto a document to authenticate its source. </a:t>
            </a:r>
          </a:p>
          <a:p>
            <a:endParaRPr lang="en-US" dirty="0"/>
          </a:p>
          <a:p>
            <a:r>
              <a:rPr lang="en-US" dirty="0"/>
              <a:t>When you impress you leave a mark. </a:t>
            </a:r>
          </a:p>
          <a:p>
            <a:endParaRPr lang="en-US" dirty="0"/>
          </a:p>
          <a:p>
            <a:r>
              <a:rPr lang="en-US" i="1" dirty="0"/>
              <a:t>Impress them on your children </a:t>
            </a:r>
            <a:r>
              <a:rPr lang="en-US" dirty="0"/>
              <a:t>suggests that children are like a document that is ready to be marked. </a:t>
            </a:r>
          </a:p>
          <a:p>
            <a:pPr marL="0" indent="0">
              <a:buNone/>
            </a:pPr>
            <a:endParaRPr lang="en-US" dirty="0"/>
          </a:p>
        </p:txBody>
      </p:sp>
    </p:spTree>
    <p:extLst>
      <p:ext uri="{BB962C8B-B14F-4D97-AF65-F5344CB8AC3E}">
        <p14:creationId xmlns:p14="http://schemas.microsoft.com/office/powerpoint/2010/main" val="1091922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41FAC8-AC30-48AB-8D96-1906D3B41F5D}"/>
              </a:ext>
            </a:extLst>
          </p:cNvPr>
          <p:cNvSpPr>
            <a:spLocks noGrp="1"/>
          </p:cNvSpPr>
          <p:nvPr>
            <p:ph type="title"/>
          </p:nvPr>
        </p:nvSpPr>
        <p:spPr>
          <a:xfrm>
            <a:off x="838200" y="365126"/>
            <a:ext cx="10515600" cy="315912"/>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xmlns="" id="{1558E729-B8E1-484D-9440-1027B30A594B}"/>
              </a:ext>
            </a:extLst>
          </p:cNvPr>
          <p:cNvSpPr>
            <a:spLocks noGrp="1"/>
          </p:cNvSpPr>
          <p:nvPr>
            <p:ph idx="1"/>
          </p:nvPr>
        </p:nvSpPr>
        <p:spPr>
          <a:xfrm>
            <a:off x="434340" y="937260"/>
            <a:ext cx="11178540" cy="5555614"/>
          </a:xfrm>
        </p:spPr>
        <p:txBody>
          <a:bodyPr>
            <a:normAutofit/>
          </a:bodyPr>
          <a:lstStyle/>
          <a:p>
            <a:r>
              <a:rPr lang="en-US" dirty="0"/>
              <a:t>Children’s </a:t>
            </a:r>
            <a:r>
              <a:rPr lang="en-US" dirty="0" err="1"/>
              <a:t>behaviour</a:t>
            </a:r>
            <a:r>
              <a:rPr lang="en-US" dirty="0"/>
              <a:t> does not come in a vacuum. How they behave is due to the mark impressed upon them by their parents. </a:t>
            </a:r>
          </a:p>
          <a:p>
            <a:endParaRPr lang="en-US" dirty="0"/>
          </a:p>
          <a:p>
            <a:r>
              <a:rPr lang="en-US" dirty="0"/>
              <a:t>So, the question is not, are you leaving a mark on your children? The question is, what kind of mark are you leaving? </a:t>
            </a:r>
          </a:p>
          <a:p>
            <a:endParaRPr lang="en-US" dirty="0"/>
          </a:p>
          <a:p>
            <a:r>
              <a:rPr lang="en-US" dirty="0"/>
              <a:t>The text reminds that the kind of mark we imprint in our children’s living document is the mark of love for God, for self, and for others! </a:t>
            </a:r>
          </a:p>
          <a:p>
            <a:endParaRPr lang="en-US" dirty="0"/>
          </a:p>
          <a:p>
            <a:r>
              <a:rPr lang="en-US" dirty="0"/>
              <a:t>When we do, we can truly say we have left a lasting impression upon those we have the privilege of procreating!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4181451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64BC58-C7F3-4493-AE43-57A5E1D756FB}"/>
              </a:ext>
            </a:extLst>
          </p:cNvPr>
          <p:cNvSpPr>
            <a:spLocks noGrp="1"/>
          </p:cNvSpPr>
          <p:nvPr>
            <p:ph type="title"/>
          </p:nvPr>
        </p:nvSpPr>
        <p:spPr>
          <a:xfrm>
            <a:off x="182880" y="1"/>
            <a:ext cx="11170920" cy="891540"/>
          </a:xfrm>
        </p:spPr>
        <p:txBody>
          <a:bodyPr/>
          <a:lstStyle/>
          <a:p>
            <a:r>
              <a:rPr lang="en-US" dirty="0"/>
              <a:t>3. Exemplified – Talk about them … </a:t>
            </a:r>
          </a:p>
        </p:txBody>
      </p:sp>
      <p:sp>
        <p:nvSpPr>
          <p:cNvPr id="3" name="Content Placeholder 2">
            <a:extLst>
              <a:ext uri="{FF2B5EF4-FFF2-40B4-BE49-F238E27FC236}">
                <a16:creationId xmlns:a16="http://schemas.microsoft.com/office/drawing/2014/main" xmlns="" id="{7C0D0F6D-EC5F-409F-8759-E2D2BCC221AE}"/>
              </a:ext>
            </a:extLst>
          </p:cNvPr>
          <p:cNvSpPr>
            <a:spLocks noGrp="1"/>
          </p:cNvSpPr>
          <p:nvPr>
            <p:ph idx="1"/>
          </p:nvPr>
        </p:nvSpPr>
        <p:spPr>
          <a:xfrm>
            <a:off x="182880" y="708660"/>
            <a:ext cx="11597640" cy="6149340"/>
          </a:xfrm>
        </p:spPr>
        <p:txBody>
          <a:bodyPr>
            <a:normAutofit/>
          </a:bodyPr>
          <a:lstStyle/>
          <a:p>
            <a:r>
              <a:rPr lang="en-US" dirty="0"/>
              <a:t>How do we leave that mark of love and obedience to the commandments? The answer is simple: By exemplifying obedience! </a:t>
            </a:r>
          </a:p>
          <a:p>
            <a:endParaRPr lang="en-US" dirty="0"/>
          </a:p>
          <a:p>
            <a:r>
              <a:rPr lang="en-US" i="1" dirty="0"/>
              <a:t>… when you sit at home and when you walk along the road, when you lie down and when you get up. </a:t>
            </a:r>
          </a:p>
          <a:p>
            <a:endParaRPr lang="en-US" i="1" dirty="0"/>
          </a:p>
          <a:p>
            <a:r>
              <a:rPr lang="en-US" dirty="0"/>
              <a:t>Obedience coming from love must be the constant topic of the family’s conversation. And what are the entry points of this conversation? </a:t>
            </a:r>
          </a:p>
          <a:p>
            <a:pPr marL="514350" indent="-514350">
              <a:buAutoNum type="alphaLcParenBoth"/>
            </a:pPr>
            <a:r>
              <a:rPr lang="en-US" dirty="0"/>
              <a:t>when you sit at home – at time of relaxation when the family gathers. </a:t>
            </a:r>
          </a:p>
          <a:p>
            <a:pPr marL="514350" indent="-514350">
              <a:buAutoNum type="alphaLcParenBoth"/>
            </a:pPr>
            <a:r>
              <a:rPr lang="en-US" dirty="0"/>
              <a:t>when you walk along the road – at times of travel for the day’s routine. </a:t>
            </a:r>
          </a:p>
          <a:p>
            <a:pPr marL="514350" indent="-514350">
              <a:buAutoNum type="alphaLcParenBoth"/>
            </a:pPr>
            <a:r>
              <a:rPr lang="en-US" dirty="0"/>
              <a:t>when you lie down – when retiring to replenish one’s energy.  </a:t>
            </a:r>
          </a:p>
          <a:p>
            <a:pPr marL="514350" indent="-514350">
              <a:buAutoNum type="alphaLcParenBoth"/>
            </a:pPr>
            <a:r>
              <a:rPr lang="en-US" dirty="0"/>
              <a:t>when you get up – at start of the day before one pursues the daily grind.</a:t>
            </a:r>
          </a:p>
          <a:p>
            <a:pPr marL="0" indent="0">
              <a:buNone/>
            </a:pPr>
            <a:endParaRPr lang="en-US" dirty="0"/>
          </a:p>
        </p:txBody>
      </p:sp>
    </p:spTree>
    <p:extLst>
      <p:ext uri="{BB962C8B-B14F-4D97-AF65-F5344CB8AC3E}">
        <p14:creationId xmlns:p14="http://schemas.microsoft.com/office/powerpoint/2010/main" val="8249881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TotalTime>
  <Words>1159</Words>
  <Application>Microsoft Office PowerPoint</Application>
  <PresentationFormat>Custom</PresentationFormat>
  <Paragraphs>101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Challenges in Family Life</vt:lpstr>
      <vt:lpstr> Challenges in Family Life  </vt:lpstr>
      <vt:lpstr>Introduction</vt:lpstr>
      <vt:lpstr>Central Thought</vt:lpstr>
      <vt:lpstr>1. Personalized -To be upon your hearts</vt:lpstr>
      <vt:lpstr>PowerPoint Presentation</vt:lpstr>
      <vt:lpstr>2. Impressed - Impress them on your children</vt:lpstr>
      <vt:lpstr>PowerPoint Presentation</vt:lpstr>
      <vt:lpstr>3. Exemplified – Talk about them … </vt:lpstr>
      <vt:lpstr>PowerPoint Presentation</vt:lpstr>
      <vt:lpstr>Concluding remark – A Poem on Healing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Challenges to the Modern Filipino Family</dc:title>
  <dc:creator>Valentino</dc:creator>
  <cp:lastModifiedBy>Gonzales Lira Valentino</cp:lastModifiedBy>
  <cp:revision>14</cp:revision>
  <dcterms:created xsi:type="dcterms:W3CDTF">2018-05-18T08:03:43Z</dcterms:created>
  <dcterms:modified xsi:type="dcterms:W3CDTF">2018-06-06T08:49:16Z</dcterms:modified>
</cp:coreProperties>
</file>