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360" y="-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53BB-B585-42DE-B25E-E05F0FB73884}" type="datetimeFigureOut">
              <a:rPr lang="en-US" smtClean="0"/>
              <a:pPr/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273C8-8D54-42A3-B99B-8CBE5D40B8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53BB-B585-42DE-B25E-E05F0FB73884}" type="datetimeFigureOut">
              <a:rPr lang="en-US" smtClean="0"/>
              <a:pPr/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273C8-8D54-42A3-B99B-8CBE5D40B8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53BB-B585-42DE-B25E-E05F0FB73884}" type="datetimeFigureOut">
              <a:rPr lang="en-US" smtClean="0"/>
              <a:pPr/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273C8-8D54-42A3-B99B-8CBE5D40B8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53BB-B585-42DE-B25E-E05F0FB73884}" type="datetimeFigureOut">
              <a:rPr lang="en-US" smtClean="0"/>
              <a:pPr/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273C8-8D54-42A3-B99B-8CBE5D40B8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53BB-B585-42DE-B25E-E05F0FB73884}" type="datetimeFigureOut">
              <a:rPr lang="en-US" smtClean="0"/>
              <a:pPr/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273C8-8D54-42A3-B99B-8CBE5D40B8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53BB-B585-42DE-B25E-E05F0FB73884}" type="datetimeFigureOut">
              <a:rPr lang="en-US" smtClean="0"/>
              <a:pPr/>
              <a:t>8/19/2018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273C8-8D54-42A3-B99B-8CBE5D40B8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53BB-B585-42DE-B25E-E05F0FB73884}" type="datetimeFigureOut">
              <a:rPr lang="en-US" smtClean="0"/>
              <a:pPr/>
              <a:t>8/19/2018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273C8-8D54-42A3-B99B-8CBE5D40B8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53BB-B585-42DE-B25E-E05F0FB73884}" type="datetimeFigureOut">
              <a:rPr lang="en-US" smtClean="0"/>
              <a:pPr/>
              <a:t>8/19/2018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273C8-8D54-42A3-B99B-8CBE5D40B8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53BB-B585-42DE-B25E-E05F0FB73884}" type="datetimeFigureOut">
              <a:rPr lang="en-US" smtClean="0"/>
              <a:pPr/>
              <a:t>8/19/2018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273C8-8D54-42A3-B99B-8CBE5D40B8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53BB-B585-42DE-B25E-E05F0FB73884}" type="datetimeFigureOut">
              <a:rPr lang="en-US" smtClean="0"/>
              <a:pPr/>
              <a:t>8/19/2018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273C8-8D54-42A3-B99B-8CBE5D40B8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31F53BB-B585-42DE-B25E-E05F0FB73884}" type="datetimeFigureOut">
              <a:rPr lang="en-US" smtClean="0"/>
              <a:pPr/>
              <a:t>8/19/2018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99273C8-8D54-42A3-B99B-8CBE5D40B8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31F53BB-B585-42DE-B25E-E05F0FB73884}" type="datetimeFigureOut">
              <a:rPr lang="en-US" smtClean="0"/>
              <a:pPr/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99273C8-8D54-42A3-B99B-8CBE5D40B8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0185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CLOSED DOORS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Acts 16:6-10</a:t>
            </a:r>
          </a:p>
          <a:p>
            <a:r>
              <a:rPr lang="en-US" sz="2800" dirty="0" smtClean="0"/>
              <a:t>Joseph  (Gen 40:23, Gen 41:1)</a:t>
            </a:r>
          </a:p>
          <a:p>
            <a:pPr marL="633222" indent="-514350">
              <a:buNone/>
            </a:pPr>
            <a:endParaRPr lang="en-US" sz="2800" dirty="0" smtClean="0"/>
          </a:p>
          <a:p>
            <a:pPr marL="633222" indent="-514350">
              <a:buNone/>
            </a:pPr>
            <a:r>
              <a:rPr lang="en-US" sz="2800" dirty="0" smtClean="0"/>
              <a:t>1. Response </a:t>
            </a:r>
            <a:r>
              <a:rPr lang="en-US" sz="2800" dirty="0" smtClean="0">
                <a:sym typeface="Wingdings" pitchFamily="2" charset="2"/>
              </a:rPr>
              <a:t> timing</a:t>
            </a:r>
          </a:p>
          <a:p>
            <a:pPr marL="633222" indent="-514350">
              <a:buNone/>
            </a:pPr>
            <a:endParaRPr lang="en-US" sz="2800" dirty="0" smtClean="0">
              <a:sym typeface="Wingdings" pitchFamily="2" charset="2"/>
            </a:endParaRPr>
          </a:p>
          <a:p>
            <a:pPr marL="633222" indent="-514350">
              <a:buNone/>
            </a:pPr>
            <a:r>
              <a:rPr lang="en-US" sz="2800" dirty="0" smtClean="0"/>
              <a:t>2. Trust God </a:t>
            </a:r>
            <a:r>
              <a:rPr lang="en-US" sz="2800" dirty="0" smtClean="0">
                <a:sym typeface="Wingdings" pitchFamily="2" charset="2"/>
              </a:rPr>
              <a:t> be still</a:t>
            </a:r>
          </a:p>
          <a:p>
            <a:pPr>
              <a:buNone/>
            </a:pPr>
            <a:r>
              <a:rPr lang="en-US" sz="2800" dirty="0" smtClean="0">
                <a:sym typeface="Wingdings" pitchFamily="2" charset="2"/>
              </a:rPr>
              <a:t>        Know your name &amp; your needs. </a:t>
            </a:r>
            <a:endParaRPr lang="en-US" sz="28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sz="2800" dirty="0" smtClean="0">
                <a:sym typeface="Wingdings" pitchFamily="2" charset="2"/>
              </a:rPr>
              <a:t>        God will provide &amp; open doors.</a:t>
            </a:r>
          </a:p>
          <a:p>
            <a:pPr marL="633222" indent="-514350">
              <a:buNone/>
            </a:pPr>
            <a:endParaRPr lang="en-US" sz="2800" dirty="0" smtClean="0"/>
          </a:p>
          <a:p>
            <a:pPr marL="633222" indent="-514350">
              <a:buNone/>
            </a:pPr>
            <a:r>
              <a:rPr lang="en-US" sz="2800" dirty="0" smtClean="0"/>
              <a:t>3. Don’t react as a rejection, but respond with celebration</a:t>
            </a:r>
          </a:p>
          <a:p>
            <a:pPr marL="633222" indent="-514350">
              <a:buNone/>
            </a:pPr>
            <a:endParaRPr lang="en-US" sz="2800" dirty="0" smtClean="0"/>
          </a:p>
          <a:p>
            <a:pPr marL="633222" indent="-514350">
              <a:buNone/>
            </a:pPr>
            <a:r>
              <a:rPr lang="en-US" sz="2800" dirty="0" smtClean="0"/>
              <a:t>4. God has greater things in store</a:t>
            </a:r>
          </a:p>
          <a:p>
            <a:pPr marL="633222" indent="-514350">
              <a:buNone/>
            </a:pPr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9F41511826D644A6D8753A3A584289" ma:contentTypeVersion="4" ma:contentTypeDescription="Create a new document." ma:contentTypeScope="" ma:versionID="2f4b478003c1d2ec0a3c6e5744901d69">
  <xsd:schema xmlns:xsd="http://www.w3.org/2001/XMLSchema" xmlns:xs="http://www.w3.org/2001/XMLSchema" xmlns:p="http://schemas.microsoft.com/office/2006/metadata/properties" xmlns:ns1="http://schemas.microsoft.com/sharepoint/v3" xmlns:ns3="70e58c30-3d67-42d5-941a-8749cdc8c880" targetNamespace="http://schemas.microsoft.com/office/2006/metadata/properties" ma:root="true" ma:fieldsID="00216bdd6e395df4107e63df4aee2270" ns1:_="" ns3:_="">
    <xsd:import namespace="http://schemas.microsoft.com/sharepoint/v3"/>
    <xsd:import namespace="70e58c30-3d67-42d5-941a-8749cdc8c88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1:IMAddress" minOccurs="0"/>
                <xsd:element ref="ns3:SharingHintHash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IMAddress" ma:index="9" nillable="true" ma:displayName="IM Address" ma:description="" ma:internalName="IMAddress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e58c30-3d67-42d5-941a-8749cdc8c88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0" nillable="true" ma:displayName="Sharing Hint Hash" ma:description="" ma:internalName="SharingHintHash" ma:readOnly="true">
      <xsd:simpleType>
        <xsd:restriction base="dms:Text"/>
      </xsd:simple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MAddres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A1ABBCD-0C97-49F0-AB3F-FCE22448E3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0e58c30-3d67-42d5-941a-8749cdc8c8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D219F7D-B924-427A-ADB3-FD161EC7004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C9C1C55-7E73-4E33-BAF4-774265BFF579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109</TotalTime>
  <Words>60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Module</vt:lpstr>
      <vt:lpstr>CLOSED DOORS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GCTS Resources in Preaching for Continuing Ed</dc:title>
  <dc:creator>jarthurs</dc:creator>
  <cp:lastModifiedBy>Fpbcpg</cp:lastModifiedBy>
  <cp:revision>33</cp:revision>
  <dcterms:created xsi:type="dcterms:W3CDTF">2010-07-07T12:47:36Z</dcterms:created>
  <dcterms:modified xsi:type="dcterms:W3CDTF">2018-08-19T02:46:36Z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0x010100419F41511826D644A6D8753A3A584289</vt:lpwstr>
  </property>
  <property fmtid="{D5CDD505-2E9C-101B-9397-08002B2CF9AE}" pid="3" name="IsMyDocuments">
    <vt:bool>true</vt:bool>
  </property>
</Properties>
</file>