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1F53BB-B585-42DE-B25E-E05F0FB73884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9273C8-8D54-42A3-B99B-8CBE5D40B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0185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CLOSED DOORS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Acts 16:6-10</a:t>
            </a:r>
          </a:p>
          <a:p>
            <a:r>
              <a:rPr lang="en-US" sz="2800" dirty="0" smtClean="0"/>
              <a:t>Joseph  (Gen 40:23, Gen 41:1)</a:t>
            </a:r>
          </a:p>
          <a:p>
            <a:pPr marL="633222" indent="-514350">
              <a:buNone/>
            </a:pPr>
            <a:endParaRPr lang="en-US" sz="2800" dirty="0" smtClean="0"/>
          </a:p>
          <a:p>
            <a:pPr marL="633222" indent="-514350">
              <a:buNone/>
            </a:pPr>
            <a:r>
              <a:rPr lang="en-US" sz="2800" dirty="0" smtClean="0"/>
              <a:t>1. Response </a:t>
            </a:r>
            <a:r>
              <a:rPr lang="en-US" sz="2800" dirty="0" smtClean="0">
                <a:sym typeface="Wingdings" pitchFamily="2" charset="2"/>
              </a:rPr>
              <a:t> timing</a:t>
            </a:r>
          </a:p>
          <a:p>
            <a:pPr marL="633222" indent="-514350"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800" dirty="0" smtClean="0"/>
              <a:t>2. Trust God </a:t>
            </a:r>
            <a:r>
              <a:rPr lang="en-US" sz="2800" dirty="0" smtClean="0">
                <a:sym typeface="Wingdings" pitchFamily="2" charset="2"/>
              </a:rPr>
              <a:t> be still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     Know your name &amp; your needs. 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     God will provide &amp; open doors.</a:t>
            </a:r>
          </a:p>
          <a:p>
            <a:pPr marL="633222" indent="-514350">
              <a:buNone/>
            </a:pPr>
            <a:endParaRPr lang="en-US" sz="2800" dirty="0" smtClean="0"/>
          </a:p>
          <a:p>
            <a:pPr marL="633222" indent="-514350">
              <a:buNone/>
            </a:pPr>
            <a:r>
              <a:rPr lang="en-US" sz="2800" dirty="0" smtClean="0"/>
              <a:t>3. Don’t react as a rejection, but respond with celebration</a:t>
            </a:r>
          </a:p>
          <a:p>
            <a:pPr marL="633222" indent="-514350">
              <a:buNone/>
            </a:pPr>
            <a:endParaRPr lang="en-US" sz="2800" dirty="0" smtClean="0"/>
          </a:p>
          <a:p>
            <a:pPr marL="633222" indent="-514350">
              <a:buNone/>
            </a:pPr>
            <a:r>
              <a:rPr lang="en-US" sz="2800" dirty="0" smtClean="0"/>
              <a:t>4. God has greater things in store</a:t>
            </a:r>
          </a:p>
          <a:p>
            <a:pPr marL="633222" indent="-51435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F41511826D644A6D8753A3A584289" ma:contentTypeVersion="4" ma:contentTypeDescription="Create a new document." ma:contentTypeScope="" ma:versionID="2f4b478003c1d2ec0a3c6e5744901d69">
  <xsd:schema xmlns:xsd="http://www.w3.org/2001/XMLSchema" xmlns:xs="http://www.w3.org/2001/XMLSchema" xmlns:p="http://schemas.microsoft.com/office/2006/metadata/properties" xmlns:ns1="http://schemas.microsoft.com/sharepoint/v3" xmlns:ns3="70e58c30-3d67-42d5-941a-8749cdc8c880" targetNamespace="http://schemas.microsoft.com/office/2006/metadata/properties" ma:root="true" ma:fieldsID="00216bdd6e395df4107e63df4aee2270" ns1:_="" ns3:_="">
    <xsd:import namespace="http://schemas.microsoft.com/sharepoint/v3"/>
    <xsd:import namespace="70e58c30-3d67-42d5-941a-8749cdc8c8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description="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58c30-3d67-42d5-941a-8749cdc8c8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1ABBCD-0C97-49F0-AB3F-FCE22448E3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0e58c30-3d67-42d5-941a-8749cdc8c8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219F7D-B924-427A-ADB3-FD161EC70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9C1C55-7E73-4E33-BAF4-774265BFF5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</TotalTime>
  <Words>60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CLOSED DOORS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GCTS Resources in Preaching for Continuing Ed</dc:title>
  <dc:creator>jarthurs</dc:creator>
  <cp:lastModifiedBy>Fpbcpg</cp:lastModifiedBy>
  <cp:revision>33</cp:revision>
  <dcterms:created xsi:type="dcterms:W3CDTF">2010-07-07T12:47:36Z</dcterms:created>
  <dcterms:modified xsi:type="dcterms:W3CDTF">2018-08-19T02:46:36Z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0x010100419F41511826D644A6D8753A3A584289</vt:lpwstr>
  </property>
  <property fmtid="{D5CDD505-2E9C-101B-9397-08002B2CF9AE}" pid="3" name="IsMyDocuments">
    <vt:bool>true</vt:bool>
  </property>
</Properties>
</file>