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6"/>
  </p:notesMasterIdLst>
  <p:handoutMasterIdLst>
    <p:handoutMasterId r:id="rId27"/>
  </p:handoutMasterIdLst>
  <p:sldIdLst>
    <p:sldId id="461" r:id="rId2"/>
    <p:sldId id="463" r:id="rId3"/>
    <p:sldId id="435" r:id="rId4"/>
    <p:sldId id="466" r:id="rId5"/>
    <p:sldId id="467" r:id="rId6"/>
    <p:sldId id="465" r:id="rId7"/>
    <p:sldId id="468" r:id="rId8"/>
    <p:sldId id="469" r:id="rId9"/>
    <p:sldId id="471" r:id="rId10"/>
    <p:sldId id="472" r:id="rId11"/>
    <p:sldId id="475" r:id="rId12"/>
    <p:sldId id="474" r:id="rId13"/>
    <p:sldId id="476" r:id="rId14"/>
    <p:sldId id="479" r:id="rId15"/>
    <p:sldId id="480" r:id="rId16"/>
    <p:sldId id="481" r:id="rId17"/>
    <p:sldId id="482" r:id="rId18"/>
    <p:sldId id="483" r:id="rId19"/>
    <p:sldId id="484" r:id="rId20"/>
    <p:sldId id="485" r:id="rId21"/>
    <p:sldId id="486" r:id="rId22"/>
    <p:sldId id="490" r:id="rId23"/>
    <p:sldId id="489" r:id="rId24"/>
    <p:sldId id="488"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787B74"/>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4" d="100"/>
          <a:sy n="74" d="100"/>
        </p:scale>
        <p:origin x="-1696" y="-1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handoutMaster" Target="handoutMasters/handout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F60EED-467A-9D4A-AB75-4B0304AF743B}" type="datetimeFigureOut">
              <a:rPr lang="en-US" smtClean="0"/>
              <a:t>8/24/18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BD92C1-44AD-E643-8954-D2EE9B527AE9}" type="slidenum">
              <a:rPr lang="en-US" smtClean="0"/>
              <a:t>‹#›</a:t>
            </a:fld>
            <a:endParaRPr lang="en-US"/>
          </a:p>
        </p:txBody>
      </p:sp>
    </p:spTree>
    <p:extLst>
      <p:ext uri="{BB962C8B-B14F-4D97-AF65-F5344CB8AC3E}">
        <p14:creationId xmlns:p14="http://schemas.microsoft.com/office/powerpoint/2010/main" val="650722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B51D3D-E00E-0944-8582-B77B81B9BABF}" type="datetimeFigureOut">
              <a:rPr lang="en-US" smtClean="0"/>
              <a:t>8/24/18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76DDE7-59ED-E746-8C13-85EDB042B97A}" type="slidenum">
              <a:rPr lang="en-US" smtClean="0"/>
              <a:t>‹#›</a:t>
            </a:fld>
            <a:endParaRPr lang="en-US"/>
          </a:p>
        </p:txBody>
      </p:sp>
    </p:spTree>
    <p:extLst>
      <p:ext uri="{BB962C8B-B14F-4D97-AF65-F5344CB8AC3E}">
        <p14:creationId xmlns:p14="http://schemas.microsoft.com/office/powerpoint/2010/main" val="27014743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76DDE7-59ED-E746-8C13-85EDB042B97A}" type="slidenum">
              <a:rPr lang="en-US" smtClean="0"/>
              <a:t>4</a:t>
            </a:fld>
            <a:endParaRPr lang="en-US"/>
          </a:p>
        </p:txBody>
      </p:sp>
    </p:spTree>
    <p:extLst>
      <p:ext uri="{BB962C8B-B14F-4D97-AF65-F5344CB8AC3E}">
        <p14:creationId xmlns:p14="http://schemas.microsoft.com/office/powerpoint/2010/main" val="242454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t>8/24/18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t>8/24/18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t>8/24/18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t>8/24/18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t>‹#›</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t>8/24/18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t>8/24/18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t>8/24/18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7C1217E-3183-9D49-B019-F38BA7E96D1D}" type="datetimeFigureOut">
              <a:rPr lang="en-US" smtClean="0"/>
              <a:t>8/24/18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C1217E-3183-9D49-B019-F38BA7E96D1D}" type="datetimeFigureOut">
              <a:rPr lang="en-US" smtClean="0"/>
              <a:t>8/24/18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7C1217E-3183-9D49-B019-F38BA7E96D1D}" type="datetimeFigureOut">
              <a:rPr lang="en-US" smtClean="0"/>
              <a:t>8/24/18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7C1217E-3183-9D49-B019-F38BA7E96D1D}" type="datetimeFigureOut">
              <a:rPr lang="en-US" smtClean="0"/>
              <a:t>8/24/18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DE7E61-3C61-914A-A1C9-F62CBC35023F}" type="slidenum">
              <a:rPr lang="en-US" smtClean="0"/>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7C1217E-3183-9D49-B019-F38BA7E96D1D}" type="datetimeFigureOut">
              <a:rPr lang="en-US" smtClean="0"/>
              <a:t>8/24/18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1217E-3183-9D49-B019-F38BA7E96D1D}" type="datetimeFigureOut">
              <a:rPr lang="en-US" smtClean="0"/>
              <a:t>8/24/18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C1217E-3183-9D49-B019-F38BA7E96D1D}" type="datetimeFigureOut">
              <a:rPr lang="en-US" smtClean="0"/>
              <a:t>8/24/18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DE7E61-3C61-914A-A1C9-F62CBC35023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67C1217E-3183-9D49-B019-F38BA7E96D1D}" type="datetimeFigureOut">
              <a:rPr lang="en-US" smtClean="0"/>
              <a:t>8/24/18</a:t>
            </a:fld>
            <a:endParaRPr lang="en-US"/>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8FDE7E61-3C61-914A-A1C9-F62CBC35023F}"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jpe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jpeg"/><Relationship Id="rId3" Type="http://schemas.microsoft.com/office/2007/relationships/hdphoto" Target="../media/hdphoto7.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jpeg"/><Relationship Id="rId3" Type="http://schemas.microsoft.com/office/2007/relationships/hdphoto" Target="../media/hdphoto8.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jpeg"/><Relationship Id="rId3" Type="http://schemas.microsoft.com/office/2007/relationships/hdphoto" Target="../media/hdphoto9.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jpeg"/><Relationship Id="rId3"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3.wdp"/><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jpeg"/><Relationship Id="rId3" Type="http://schemas.microsoft.com/office/2007/relationships/hdphoto" Target="../media/hdphoto4.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microsoft.com/office/2007/relationships/hdphoto" Target="../media/hdphoto5.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jpeg"/><Relationship Id="rId3" Type="http://schemas.microsoft.com/office/2007/relationships/hdphoto" Target="../media/hdphoto6.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Effect>
                      <a14:saturation sat="66000"/>
                    </a14:imgEffect>
                  </a14:imgLayer>
                </a14:imgProps>
              </a:ext>
            </a:extLst>
          </a:blip>
          <a:stretch>
            <a:fillRect/>
          </a:stretch>
        </p:blipFill>
        <p:spPr>
          <a:xfrm>
            <a:off x="683393" y="904543"/>
            <a:ext cx="7736481" cy="4353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5262828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3851" y="1765015"/>
            <a:ext cx="5311149" cy="3983362"/>
          </a:xfrm>
          <a:prstGeom prst="rect">
            <a:avLst/>
          </a:prstGeom>
        </p:spPr>
      </p:pic>
      <p:sp>
        <p:nvSpPr>
          <p:cNvPr id="3" name="Title 1"/>
          <p:cNvSpPr txBox="1">
            <a:spLocks/>
          </p:cNvSpPr>
          <p:nvPr/>
        </p:nvSpPr>
        <p:spPr>
          <a:xfrm>
            <a:off x="15120" y="374696"/>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Only One </a:t>
            </a:r>
            <a:r>
              <a:rPr lang="en-US" sz="4800" b="1" dirty="0" smtClean="0">
                <a:solidFill>
                  <a:srgbClr val="FCEACD"/>
                </a:solidFill>
                <a:latin typeface="Calibri"/>
                <a:cs typeface="Calibri"/>
              </a:rPr>
              <a:t>Thing </a:t>
            </a:r>
            <a:r>
              <a:rPr lang="en-US" sz="4800" b="1" dirty="0" smtClean="0">
                <a:solidFill>
                  <a:srgbClr val="FCEACD"/>
                </a:solidFill>
                <a:latin typeface="Calibri"/>
                <a:cs typeface="Calibri"/>
              </a:rPr>
              <a:t>Is Needed</a:t>
            </a:r>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spTree>
    <p:extLst>
      <p:ext uri="{BB962C8B-B14F-4D97-AF65-F5344CB8AC3E}">
        <p14:creationId xmlns:p14="http://schemas.microsoft.com/office/powerpoint/2010/main" val="237746930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2045290" y="1600060"/>
            <a:ext cx="5058617" cy="3793963"/>
          </a:xfrm>
          <a:prstGeom prst="rect">
            <a:avLst/>
          </a:prstGeom>
        </p:spPr>
      </p:pic>
      <p:sp>
        <p:nvSpPr>
          <p:cNvPr id="3" name="Title 1"/>
          <p:cNvSpPr txBox="1">
            <a:spLocks/>
          </p:cNvSpPr>
          <p:nvPr/>
        </p:nvSpPr>
        <p:spPr>
          <a:xfrm>
            <a:off x="0" y="333311"/>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Service </a:t>
            </a:r>
            <a:endParaRPr lang="en-US" sz="4800" b="1" dirty="0">
              <a:solidFill>
                <a:srgbClr val="FCEACD"/>
              </a:solidFill>
              <a:latin typeface="Calibri"/>
              <a:cs typeface="Calibri"/>
            </a:endParaRPr>
          </a:p>
        </p:txBody>
      </p:sp>
    </p:spTree>
    <p:extLst>
      <p:ext uri="{BB962C8B-B14F-4D97-AF65-F5344CB8AC3E}">
        <p14:creationId xmlns:p14="http://schemas.microsoft.com/office/powerpoint/2010/main" val="39160809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Lst>
          </a:blip>
          <a:srcRect t="12002" b="19340"/>
          <a:stretch/>
        </p:blipFill>
        <p:spPr>
          <a:xfrm>
            <a:off x="2380070" y="725802"/>
            <a:ext cx="4300103" cy="2854669"/>
          </a:xfrm>
          <a:prstGeom prst="rect">
            <a:avLst/>
          </a:prstGeom>
        </p:spPr>
      </p:pic>
      <p:sp>
        <p:nvSpPr>
          <p:cNvPr id="3" name="Rectangle 2"/>
          <p:cNvSpPr/>
          <p:nvPr/>
        </p:nvSpPr>
        <p:spPr>
          <a:xfrm>
            <a:off x="1055632" y="3904780"/>
            <a:ext cx="7010056" cy="2308324"/>
          </a:xfrm>
          <a:prstGeom prst="rect">
            <a:avLst/>
          </a:prstGeom>
        </p:spPr>
        <p:txBody>
          <a:bodyPr wrap="square">
            <a:spAutoFit/>
          </a:bodyPr>
          <a:lstStyle/>
          <a:p>
            <a:pPr algn="just"/>
            <a:r>
              <a:rPr lang="en-US" b="1" dirty="0">
                <a:latin typeface="Calibri"/>
                <a:cs typeface="Calibri"/>
              </a:rPr>
              <a:t>Very soon we shall leave all earthly possessions; in yet a little, service and toil will be past, but forever and ever Christ will be the Portion and Object of our souls. Mary chose the eternal portion in time; she made Him her one great Object, and chose above all else to sit in His company. Other things may be taken away but this will not be taken away. For as she chose to be with Him in time, so she will be with Him in eternity.</a:t>
            </a:r>
            <a:endParaRPr lang="en-MY" b="1" dirty="0">
              <a:latin typeface="Calibri"/>
              <a:cs typeface="Calibri"/>
            </a:endParaRPr>
          </a:p>
          <a:p>
            <a:pPr algn="r"/>
            <a:r>
              <a:rPr lang="en-US" b="1" i="1" dirty="0">
                <a:solidFill>
                  <a:schemeClr val="accent4">
                    <a:lumMod val="40000"/>
                    <a:lumOff val="60000"/>
                  </a:schemeClr>
                </a:solidFill>
                <a:latin typeface="Calibri"/>
                <a:cs typeface="Calibri"/>
              </a:rPr>
              <a:t>(Hamilton Smith, </a:t>
            </a:r>
            <a:r>
              <a:rPr lang="en-US" b="1" dirty="0">
                <a:solidFill>
                  <a:schemeClr val="accent4">
                    <a:lumMod val="40000"/>
                    <a:lumOff val="60000"/>
                  </a:schemeClr>
                </a:solidFill>
                <a:latin typeface="Calibri"/>
                <a:cs typeface="Calibri"/>
              </a:rPr>
              <a:t>"One Thing”</a:t>
            </a:r>
            <a:r>
              <a:rPr lang="en-US" b="1" i="1" dirty="0">
                <a:solidFill>
                  <a:schemeClr val="accent4">
                    <a:lumMod val="40000"/>
                    <a:lumOff val="60000"/>
                  </a:schemeClr>
                </a:solidFill>
                <a:latin typeface="Calibri"/>
                <a:cs typeface="Calibri"/>
              </a:rPr>
              <a:t>)</a:t>
            </a:r>
            <a:r>
              <a:rPr lang="en-MY" b="1" dirty="0">
                <a:solidFill>
                  <a:schemeClr val="accent4">
                    <a:lumMod val="40000"/>
                    <a:lumOff val="60000"/>
                  </a:schemeClr>
                </a:solidFill>
                <a:latin typeface="Calibri"/>
                <a:cs typeface="Calibri"/>
              </a:rPr>
              <a:t> </a:t>
            </a:r>
            <a:endParaRPr lang="en-US" b="1" dirty="0">
              <a:solidFill>
                <a:schemeClr val="accent4">
                  <a:lumMod val="40000"/>
                  <a:lumOff val="60000"/>
                </a:schemeClr>
              </a:solidFill>
              <a:latin typeface="Calibri"/>
              <a:cs typeface="Calibri"/>
            </a:endParaRPr>
          </a:p>
        </p:txBody>
      </p:sp>
    </p:spTree>
    <p:extLst>
      <p:ext uri="{BB962C8B-B14F-4D97-AF65-F5344CB8AC3E}">
        <p14:creationId xmlns:p14="http://schemas.microsoft.com/office/powerpoint/2010/main" val="66308095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120" y="325211"/>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One </a:t>
            </a:r>
            <a:r>
              <a:rPr lang="en-US" sz="4800" b="1" dirty="0" smtClean="0">
                <a:solidFill>
                  <a:srgbClr val="FCEACD"/>
                </a:solidFill>
                <a:latin typeface="Calibri"/>
                <a:cs typeface="Calibri"/>
              </a:rPr>
              <a:t>Thing </a:t>
            </a:r>
            <a:r>
              <a:rPr lang="en-US" sz="4800" b="1" dirty="0" smtClean="0">
                <a:solidFill>
                  <a:srgbClr val="FCEACD"/>
                </a:solidFill>
                <a:latin typeface="Calibri"/>
                <a:cs typeface="Calibri"/>
              </a:rPr>
              <a:t>I Know</a:t>
            </a:r>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pic>
        <p:nvPicPr>
          <p:cNvPr id="3" name="Picture 2"/>
          <p:cNvPicPr>
            <a:picLocks noChangeAspect="1"/>
          </p:cNvPicPr>
          <p:nvPr/>
        </p:nvPicPr>
        <p:blipFill rotWithShape="1">
          <a:blip r:embed="rId2">
            <a:grayscl/>
          </a:blip>
          <a:srcRect b="10523"/>
          <a:stretch/>
        </p:blipFill>
        <p:spPr>
          <a:xfrm>
            <a:off x="1402012" y="1534079"/>
            <a:ext cx="6251320" cy="4195114"/>
          </a:xfrm>
          <a:prstGeom prst="rect">
            <a:avLst/>
          </a:prstGeom>
        </p:spPr>
      </p:pic>
    </p:spTree>
    <p:extLst>
      <p:ext uri="{BB962C8B-B14F-4D97-AF65-F5344CB8AC3E}">
        <p14:creationId xmlns:p14="http://schemas.microsoft.com/office/powerpoint/2010/main" val="1185138470"/>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bg2">
                <a:shade val="45000"/>
                <a:satMod val="135000"/>
              </a:schemeClr>
              <a:prstClr val="white"/>
            </a:duotone>
          </a:blip>
          <a:stretch>
            <a:fillRect/>
          </a:stretch>
        </p:blipFill>
        <p:spPr>
          <a:xfrm>
            <a:off x="2183776" y="1387226"/>
            <a:ext cx="4694332" cy="4694332"/>
          </a:xfrm>
          <a:prstGeom prst="rect">
            <a:avLst/>
          </a:prstGeom>
        </p:spPr>
      </p:pic>
      <p:sp>
        <p:nvSpPr>
          <p:cNvPr id="3" name="Title 1"/>
          <p:cNvSpPr txBox="1">
            <a:spLocks/>
          </p:cNvSpPr>
          <p:nvPr/>
        </p:nvSpPr>
        <p:spPr>
          <a:xfrm>
            <a:off x="0" y="333311"/>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Witness</a:t>
            </a:r>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spTree>
    <p:extLst>
      <p:ext uri="{BB962C8B-B14F-4D97-AF65-F5344CB8AC3E}">
        <p14:creationId xmlns:p14="http://schemas.microsoft.com/office/powerpoint/2010/main" val="2165197415"/>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120" y="325211"/>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One </a:t>
            </a:r>
            <a:r>
              <a:rPr lang="en-US" sz="4800" b="1" dirty="0" smtClean="0">
                <a:solidFill>
                  <a:srgbClr val="FCEACD"/>
                </a:solidFill>
                <a:latin typeface="Calibri"/>
                <a:cs typeface="Calibri"/>
              </a:rPr>
              <a:t>Thing </a:t>
            </a:r>
            <a:r>
              <a:rPr lang="en-US" sz="4800" b="1" dirty="0" smtClean="0">
                <a:solidFill>
                  <a:srgbClr val="FCEACD"/>
                </a:solidFill>
                <a:latin typeface="Calibri"/>
                <a:cs typeface="Calibri"/>
              </a:rPr>
              <a:t>I Do</a:t>
            </a:r>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pic>
        <p:nvPicPr>
          <p:cNvPr id="3" name="Picture 2"/>
          <p:cNvPicPr>
            <a:picLocks noChangeAspect="1"/>
          </p:cNvPicPr>
          <p:nvPr/>
        </p:nvPicPr>
        <p:blipFill rotWithShape="1">
          <a:blip r:embed="rId2"/>
          <a:srcRect b="10042"/>
          <a:stretch/>
        </p:blipFill>
        <p:spPr>
          <a:xfrm>
            <a:off x="1984207" y="1449284"/>
            <a:ext cx="5157804" cy="4639852"/>
          </a:xfrm>
          <a:prstGeom prst="rect">
            <a:avLst/>
          </a:prstGeom>
        </p:spPr>
      </p:pic>
    </p:spTree>
    <p:extLst>
      <p:ext uri="{BB962C8B-B14F-4D97-AF65-F5344CB8AC3E}">
        <p14:creationId xmlns:p14="http://schemas.microsoft.com/office/powerpoint/2010/main" val="212738694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923684" y="1765000"/>
            <a:ext cx="7273248" cy="3625042"/>
          </a:xfrm>
          <a:prstGeom prst="rect">
            <a:avLst/>
          </a:prstGeom>
        </p:spPr>
      </p:pic>
      <p:sp>
        <p:nvSpPr>
          <p:cNvPr id="5" name="Title 1"/>
          <p:cNvSpPr txBox="1">
            <a:spLocks/>
          </p:cNvSpPr>
          <p:nvPr/>
        </p:nvSpPr>
        <p:spPr>
          <a:xfrm>
            <a:off x="15120" y="407686"/>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I Press On </a:t>
            </a:r>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spTree>
    <p:extLst>
      <p:ext uri="{BB962C8B-B14F-4D97-AF65-F5344CB8AC3E}">
        <p14:creationId xmlns:p14="http://schemas.microsoft.com/office/powerpoint/2010/main" val="2951065613"/>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prstClr val="black"/>
              <a:schemeClr val="tx2">
                <a:tint val="45000"/>
                <a:satMod val="400000"/>
              </a:schemeClr>
            </a:duotone>
          </a:blip>
          <a:stretch>
            <a:fillRect/>
          </a:stretch>
        </p:blipFill>
        <p:spPr>
          <a:xfrm>
            <a:off x="1187586" y="1012938"/>
            <a:ext cx="6732901" cy="4430574"/>
          </a:xfrm>
          <a:prstGeom prst="rect">
            <a:avLst/>
          </a:prstGeom>
        </p:spPr>
      </p:pic>
    </p:spTree>
    <p:extLst>
      <p:ext uri="{BB962C8B-B14F-4D97-AF65-F5344CB8AC3E}">
        <p14:creationId xmlns:p14="http://schemas.microsoft.com/office/powerpoint/2010/main" val="362466392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37703"/>
          <a:stretch/>
        </p:blipFill>
        <p:spPr>
          <a:xfrm>
            <a:off x="1753287" y="346405"/>
            <a:ext cx="5570160" cy="3470046"/>
          </a:xfrm>
          <a:prstGeom prst="rect">
            <a:avLst/>
          </a:prstGeom>
        </p:spPr>
      </p:pic>
      <p:sp>
        <p:nvSpPr>
          <p:cNvPr id="3" name="Rectangle 2"/>
          <p:cNvSpPr/>
          <p:nvPr/>
        </p:nvSpPr>
        <p:spPr>
          <a:xfrm>
            <a:off x="1753287" y="4072847"/>
            <a:ext cx="5570160" cy="2246769"/>
          </a:xfrm>
          <a:prstGeom prst="rect">
            <a:avLst/>
          </a:prstGeom>
        </p:spPr>
        <p:txBody>
          <a:bodyPr wrap="square">
            <a:spAutoFit/>
          </a:bodyPr>
          <a:lstStyle/>
          <a:p>
            <a:pPr algn="just"/>
            <a:r>
              <a:rPr lang="en-US" sz="2000" b="1" dirty="0">
                <a:latin typeface="Calibri"/>
                <a:cs typeface="Calibri"/>
              </a:rPr>
              <a:t>Here, then, was a man who could say in all truth, the one thing that the ruler lacked, the "one thing" that Martha had to learn is needful, is the "ONE THING I DO." Henceforth his life was a life of single-hearted devotedness to Christ. For him Christ was the one supreme Object — not sinners, not saints, not service — but Christ.</a:t>
            </a:r>
            <a:r>
              <a:rPr lang="en-MY" sz="2000" b="1" dirty="0">
                <a:latin typeface="Calibri"/>
                <a:cs typeface="Calibri"/>
              </a:rPr>
              <a:t> </a:t>
            </a:r>
            <a:endParaRPr lang="en-US" sz="2000" b="1" dirty="0">
              <a:latin typeface="Calibri"/>
              <a:cs typeface="Calibri"/>
            </a:endParaRPr>
          </a:p>
        </p:txBody>
      </p:sp>
    </p:spTree>
    <p:extLst>
      <p:ext uri="{BB962C8B-B14F-4D97-AF65-F5344CB8AC3E}">
        <p14:creationId xmlns:p14="http://schemas.microsoft.com/office/powerpoint/2010/main" val="2120911392"/>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37703"/>
          <a:stretch/>
        </p:blipFill>
        <p:spPr>
          <a:xfrm>
            <a:off x="2215119" y="544345"/>
            <a:ext cx="4607306" cy="2870216"/>
          </a:xfrm>
          <a:prstGeom prst="rect">
            <a:avLst/>
          </a:prstGeom>
        </p:spPr>
      </p:pic>
      <p:sp>
        <p:nvSpPr>
          <p:cNvPr id="4" name="Rectangle 3"/>
          <p:cNvSpPr/>
          <p:nvPr/>
        </p:nvSpPr>
        <p:spPr>
          <a:xfrm>
            <a:off x="956667" y="3693766"/>
            <a:ext cx="7158504" cy="2862322"/>
          </a:xfrm>
          <a:prstGeom prst="rect">
            <a:avLst/>
          </a:prstGeom>
        </p:spPr>
        <p:txBody>
          <a:bodyPr wrap="square">
            <a:spAutoFit/>
          </a:bodyPr>
          <a:lstStyle/>
          <a:p>
            <a:pPr algn="just"/>
            <a:r>
              <a:rPr lang="en-MY" sz="2000" b="1" dirty="0">
                <a:latin typeface="Calibri"/>
                <a:cs typeface="Calibri"/>
              </a:rPr>
              <a:t>No one was ever more zealous in preaching the gospel of the grace of God to sinners, no one ever cared for all the Churches like the Apostle, no one was more untiring in service; but above all, and before all, Christ was his one Object. He did not lack the "one thing" like the ruler: he was not distracted by "many things" like Martha. He had before him one thing — to follow Christ. Thus it was he forgot "those things which are behind" and reached forth to "those things which are before."</a:t>
            </a:r>
          </a:p>
          <a:p>
            <a:pPr algn="r"/>
            <a:r>
              <a:rPr lang="en-US" sz="2000" b="1" i="1" dirty="0">
                <a:solidFill>
                  <a:srgbClr val="F9D59B"/>
                </a:solidFill>
                <a:latin typeface="Calibri"/>
                <a:cs typeface="Calibri"/>
              </a:rPr>
              <a:t>(Hamilton Smith, </a:t>
            </a:r>
            <a:r>
              <a:rPr lang="en-US" sz="2000" b="1" dirty="0">
                <a:solidFill>
                  <a:srgbClr val="F9D59B"/>
                </a:solidFill>
                <a:latin typeface="Calibri"/>
                <a:cs typeface="Calibri"/>
              </a:rPr>
              <a:t>"One Thing”</a:t>
            </a:r>
            <a:r>
              <a:rPr lang="en-US" sz="2000" b="1" i="1" dirty="0">
                <a:solidFill>
                  <a:srgbClr val="F9D59B"/>
                </a:solidFill>
                <a:latin typeface="Calibri"/>
                <a:cs typeface="Calibri"/>
              </a:rPr>
              <a:t>)</a:t>
            </a:r>
            <a:endParaRPr lang="en-MY" sz="2000" b="1" dirty="0">
              <a:solidFill>
                <a:srgbClr val="F9D59B"/>
              </a:solidFill>
              <a:latin typeface="Calibri"/>
              <a:cs typeface="Calibri"/>
            </a:endParaRPr>
          </a:p>
        </p:txBody>
      </p:sp>
    </p:spTree>
    <p:extLst>
      <p:ext uri="{BB962C8B-B14F-4D97-AF65-F5344CB8AC3E}">
        <p14:creationId xmlns:p14="http://schemas.microsoft.com/office/powerpoint/2010/main" val="1998689970"/>
      </p:ext>
    </p:extLst>
  </p:cSld>
  <p:clrMapOvr>
    <a:masterClrMapping/>
  </p:clrMapOvr>
  <mc:AlternateContent xmlns:mc="http://schemas.openxmlformats.org/markup-compatibility/2006">
    <mc:Choice xmlns:p14="http://schemas.microsoft.com/office/powerpoint/2010/main" Requires="p14">
      <p:transition spd="slow" p14:dur="2000">
        <p14:ferris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1026304"/>
            <a:ext cx="7315200" cy="4140200"/>
          </a:xfrm>
          <a:prstGeom prst="rect">
            <a:avLst/>
          </a:prstGeom>
        </p:spPr>
      </p:pic>
    </p:spTree>
    <p:extLst>
      <p:ext uri="{BB962C8B-B14F-4D97-AF65-F5344CB8AC3E}">
        <p14:creationId xmlns:p14="http://schemas.microsoft.com/office/powerpoint/2010/main" val="3339362645"/>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6294"/>
          <a:stretch/>
        </p:blipFill>
        <p:spPr>
          <a:xfrm>
            <a:off x="2249365" y="1458970"/>
            <a:ext cx="4551923" cy="4238511"/>
          </a:xfrm>
          <a:prstGeom prst="rect">
            <a:avLst/>
          </a:prstGeom>
        </p:spPr>
      </p:pic>
      <p:sp>
        <p:nvSpPr>
          <p:cNvPr id="3" name="Title 1"/>
          <p:cNvSpPr txBox="1">
            <a:spLocks/>
          </p:cNvSpPr>
          <p:nvPr/>
        </p:nvSpPr>
        <p:spPr>
          <a:xfrm>
            <a:off x="0" y="267331"/>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Response </a:t>
            </a:r>
            <a:endParaRPr lang="en-US" sz="4800" b="1" dirty="0">
              <a:solidFill>
                <a:srgbClr val="FCEACD"/>
              </a:solidFill>
              <a:latin typeface="Calibri"/>
              <a:cs typeface="Calibri"/>
            </a:endParaRPr>
          </a:p>
        </p:txBody>
      </p:sp>
    </p:spTree>
    <p:extLst>
      <p:ext uri="{BB962C8B-B14F-4D97-AF65-F5344CB8AC3E}">
        <p14:creationId xmlns:p14="http://schemas.microsoft.com/office/powerpoint/2010/main" val="4199801151"/>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7362" y="1522385"/>
            <a:ext cx="7326769" cy="4121308"/>
          </a:xfrm>
          <a:prstGeom prst="rect">
            <a:avLst/>
          </a:prstGeom>
        </p:spPr>
      </p:pic>
      <p:sp>
        <p:nvSpPr>
          <p:cNvPr id="4" name="Title 1"/>
          <p:cNvSpPr txBox="1">
            <a:spLocks/>
          </p:cNvSpPr>
          <p:nvPr/>
        </p:nvSpPr>
        <p:spPr>
          <a:xfrm>
            <a:off x="0" y="267331"/>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One Lesson </a:t>
            </a:r>
            <a:endParaRPr lang="en-US" sz="4800" b="1" dirty="0">
              <a:solidFill>
                <a:srgbClr val="FCEACD"/>
              </a:solidFill>
              <a:latin typeface="Calibri"/>
              <a:cs typeface="Calibri"/>
            </a:endParaRPr>
          </a:p>
        </p:txBody>
      </p:sp>
    </p:spTree>
    <p:extLst>
      <p:ext uri="{BB962C8B-B14F-4D97-AF65-F5344CB8AC3E}">
        <p14:creationId xmlns:p14="http://schemas.microsoft.com/office/powerpoint/2010/main" val="77059538"/>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2223" y="607188"/>
            <a:ext cx="7809517" cy="5054493"/>
          </a:xfrm>
          <a:prstGeom prst="rect">
            <a:avLst/>
          </a:prstGeom>
        </p:spPr>
      </p:pic>
    </p:spTree>
    <p:extLst>
      <p:ext uri="{BB962C8B-B14F-4D97-AF65-F5344CB8AC3E}">
        <p14:creationId xmlns:p14="http://schemas.microsoft.com/office/powerpoint/2010/main" val="303997527"/>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1880" y="1530125"/>
            <a:ext cx="6891332" cy="3882117"/>
          </a:xfrm>
          <a:prstGeom prst="rect">
            <a:avLst/>
          </a:prstGeom>
        </p:spPr>
      </p:pic>
      <p:sp>
        <p:nvSpPr>
          <p:cNvPr id="3" name="Title 1"/>
          <p:cNvSpPr txBox="1">
            <a:spLocks/>
          </p:cNvSpPr>
          <p:nvPr/>
        </p:nvSpPr>
        <p:spPr>
          <a:xfrm>
            <a:off x="0" y="316816"/>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Alignment</a:t>
            </a:r>
            <a:r>
              <a:rPr lang="en-US" sz="4800" b="1" dirty="0" smtClean="0">
                <a:solidFill>
                  <a:srgbClr val="FCEACD"/>
                </a:solidFill>
                <a:latin typeface="Calibri"/>
                <a:cs typeface="Calibri"/>
              </a:rPr>
              <a:t> </a:t>
            </a:r>
            <a:endParaRPr lang="en-US" sz="4800" b="1" dirty="0">
              <a:solidFill>
                <a:srgbClr val="FCEACD"/>
              </a:solidFill>
              <a:latin typeface="Calibri"/>
              <a:cs typeface="Calibri"/>
            </a:endParaRPr>
          </a:p>
        </p:txBody>
      </p:sp>
    </p:spTree>
    <p:extLst>
      <p:ext uri="{BB962C8B-B14F-4D97-AF65-F5344CB8AC3E}">
        <p14:creationId xmlns:p14="http://schemas.microsoft.com/office/powerpoint/2010/main" val="4015614911"/>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76050" y="758791"/>
            <a:ext cx="6127800" cy="5132033"/>
          </a:xfrm>
          <a:prstGeom prst="rect">
            <a:avLst/>
          </a:prstGeom>
        </p:spPr>
      </p:pic>
    </p:spTree>
    <p:extLst>
      <p:ext uri="{BB962C8B-B14F-4D97-AF65-F5344CB8AC3E}">
        <p14:creationId xmlns:p14="http://schemas.microsoft.com/office/powerpoint/2010/main" val="2705653534"/>
      </p:ext>
    </p:extLst>
  </p:cSld>
  <p:clrMapOvr>
    <a:masterClrMapping/>
  </p:clrMapOvr>
  <mc:AlternateContent xmlns:mc="http://schemas.openxmlformats.org/markup-compatibility/2006">
    <mc:Choice xmlns:p14="http://schemas.microsoft.com/office/powerpoint/2010/main" Requires="p14">
      <p:transition spd="slow" p14:dur="1100">
        <p14:switch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Lst>
          </a:blip>
          <a:srcRect l="12897" r="12857"/>
          <a:stretch/>
        </p:blipFill>
        <p:spPr>
          <a:xfrm>
            <a:off x="1657716" y="944391"/>
            <a:ext cx="5748202" cy="43549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2684550"/>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66000"/>
                    </a14:imgEffect>
                  </a14:imgLayer>
                </a14:imgProps>
              </a:ext>
            </a:extLst>
          </a:blip>
          <a:srcRect l="4961" t="21090" r="4920" b="13331"/>
          <a:stretch/>
        </p:blipFill>
        <p:spPr>
          <a:xfrm>
            <a:off x="749133" y="1804569"/>
            <a:ext cx="7650878" cy="3130111"/>
          </a:xfrm>
          <a:prstGeom prst="rect">
            <a:avLst/>
          </a:prstGeom>
          <a:ln>
            <a:noFill/>
          </a:ln>
          <a:effectLst>
            <a:outerShdw blurRad="292100" dist="139700" dir="2700000" algn="tl" rotWithShape="0">
              <a:srgbClr val="333333">
                <a:alpha val="65000"/>
              </a:srgbClr>
            </a:outerShdw>
          </a:effectLst>
        </p:spPr>
      </p:pic>
      <p:sp>
        <p:nvSpPr>
          <p:cNvPr id="5" name="Title 1"/>
          <p:cNvSpPr txBox="1">
            <a:spLocks/>
          </p:cNvSpPr>
          <p:nvPr/>
        </p:nvSpPr>
        <p:spPr>
          <a:xfrm>
            <a:off x="15120" y="384596"/>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One Thing I Ask </a:t>
            </a:r>
            <a:endParaRPr lang="en-US" sz="4800" b="1" dirty="0">
              <a:solidFill>
                <a:srgbClr val="FCEACD"/>
              </a:solidFill>
              <a:latin typeface="Calibri"/>
              <a:cs typeface="Calibri"/>
            </a:endParaRPr>
          </a:p>
        </p:txBody>
      </p:sp>
      <p:sp>
        <p:nvSpPr>
          <p:cNvPr id="8" name="TextBox 7"/>
          <p:cNvSpPr txBox="1"/>
          <p:nvPr/>
        </p:nvSpPr>
        <p:spPr>
          <a:xfrm>
            <a:off x="5397962" y="4348512"/>
            <a:ext cx="2540210" cy="461665"/>
          </a:xfrm>
          <a:prstGeom prst="rect">
            <a:avLst/>
          </a:prstGeom>
          <a:noFill/>
        </p:spPr>
        <p:txBody>
          <a:bodyPr wrap="square" rtlCol="0">
            <a:spAutoFit/>
          </a:bodyPr>
          <a:lstStyle/>
          <a:p>
            <a:pPr algn="r"/>
            <a:r>
              <a:rPr lang="en-US" sz="2400" b="1" dirty="0" smtClean="0">
                <a:solidFill>
                  <a:schemeClr val="accent4">
                    <a:lumMod val="40000"/>
                    <a:lumOff val="60000"/>
                  </a:schemeClr>
                </a:solidFill>
                <a:latin typeface="Calibri"/>
                <a:cs typeface="Calibri"/>
              </a:rPr>
              <a:t>Psalm 27:4</a:t>
            </a:r>
            <a:endParaRPr lang="en-US" sz="2400" b="1" dirty="0">
              <a:solidFill>
                <a:schemeClr val="accent4">
                  <a:lumMod val="40000"/>
                  <a:lumOff val="60000"/>
                </a:schemeClr>
              </a:solidFill>
              <a:latin typeface="Calibri"/>
              <a:cs typeface="Calibri"/>
            </a:endParaRPr>
          </a:p>
        </p:txBody>
      </p:sp>
    </p:spTree>
    <p:extLst>
      <p:ext uri="{BB962C8B-B14F-4D97-AF65-F5344CB8AC3E}">
        <p14:creationId xmlns:p14="http://schemas.microsoft.com/office/powerpoint/2010/main" val="3811482443"/>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b="7545"/>
          <a:stretch/>
        </p:blipFill>
        <p:spPr>
          <a:xfrm>
            <a:off x="1427718" y="1699063"/>
            <a:ext cx="6298753" cy="3882337"/>
          </a:xfrm>
          <a:prstGeom prst="rect">
            <a:avLst/>
          </a:prstGeom>
          <a:ln>
            <a:noFill/>
          </a:ln>
          <a:effectLst>
            <a:outerShdw blurRad="292100" dist="139700" dir="2700000" algn="tl" rotWithShape="0">
              <a:srgbClr val="333333">
                <a:alpha val="65000"/>
              </a:srgbClr>
            </a:outerShdw>
          </a:effectLst>
        </p:spPr>
      </p:pic>
      <p:sp>
        <p:nvSpPr>
          <p:cNvPr id="4" name="Title 1"/>
          <p:cNvSpPr txBox="1">
            <a:spLocks/>
          </p:cNvSpPr>
          <p:nvPr/>
        </p:nvSpPr>
        <p:spPr>
          <a:xfrm>
            <a:off x="15120" y="344406"/>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Passion </a:t>
            </a:r>
            <a:endParaRPr lang="en-US" sz="4800" b="1" dirty="0">
              <a:solidFill>
                <a:srgbClr val="FCEACD"/>
              </a:solidFill>
              <a:latin typeface="Calibri"/>
              <a:cs typeface="Calibri"/>
            </a:endParaRPr>
          </a:p>
        </p:txBody>
      </p:sp>
    </p:spTree>
    <p:extLst>
      <p:ext uri="{BB962C8B-B14F-4D97-AF65-F5344CB8AC3E}">
        <p14:creationId xmlns:p14="http://schemas.microsoft.com/office/powerpoint/2010/main" val="1321729179"/>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429534" y="1122484"/>
            <a:ext cx="6195661" cy="3479755"/>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967698" y="5079753"/>
            <a:ext cx="7151902" cy="707886"/>
          </a:xfrm>
          <a:prstGeom prst="rect">
            <a:avLst/>
          </a:prstGeom>
        </p:spPr>
        <p:txBody>
          <a:bodyPr wrap="square">
            <a:spAutoFit/>
          </a:bodyPr>
          <a:lstStyle/>
          <a:p>
            <a:pPr algn="just"/>
            <a:r>
              <a:rPr lang="en-US" sz="2000" b="1" baseline="30000" dirty="0">
                <a:latin typeface="Calibri"/>
                <a:cs typeface="Calibri"/>
              </a:rPr>
              <a:t>22 </a:t>
            </a:r>
            <a:r>
              <a:rPr lang="en-US" sz="2000" b="1" dirty="0">
                <a:latin typeface="Calibri"/>
                <a:cs typeface="Calibri"/>
              </a:rPr>
              <a:t>“I have found David son of Jesse a man after my own heart, he will do everything I want him to do.” </a:t>
            </a:r>
            <a:r>
              <a:rPr lang="en-US" sz="2000" b="1" dirty="0" smtClean="0">
                <a:latin typeface="Calibri"/>
                <a:cs typeface="Calibri"/>
              </a:rPr>
              <a:t>					 </a:t>
            </a:r>
            <a:r>
              <a:rPr lang="en-US" sz="2000" b="1" i="1" dirty="0" smtClean="0">
                <a:solidFill>
                  <a:srgbClr val="F9D59B"/>
                </a:solidFill>
                <a:latin typeface="Calibri"/>
                <a:cs typeface="Calibri"/>
              </a:rPr>
              <a:t>(</a:t>
            </a:r>
            <a:r>
              <a:rPr lang="en-US" sz="2000" b="1" i="1" dirty="0">
                <a:solidFill>
                  <a:srgbClr val="F9D59B"/>
                </a:solidFill>
                <a:latin typeface="Calibri"/>
                <a:cs typeface="Calibri"/>
              </a:rPr>
              <a:t>Acts 13)</a:t>
            </a:r>
            <a:endParaRPr lang="en-MY" sz="2000" dirty="0">
              <a:solidFill>
                <a:srgbClr val="F9D59B"/>
              </a:solidFill>
              <a:latin typeface="Calibri"/>
              <a:cs typeface="Calibri"/>
            </a:endParaRPr>
          </a:p>
        </p:txBody>
      </p:sp>
    </p:spTree>
    <p:extLst>
      <p:ext uri="{BB962C8B-B14F-4D97-AF65-F5344CB8AC3E}">
        <p14:creationId xmlns:p14="http://schemas.microsoft.com/office/powerpoint/2010/main" val="458994221"/>
      </p:ext>
    </p:extLst>
  </p:cSld>
  <p:clrMapOvr>
    <a:masterClrMapping/>
  </p:clrMapOvr>
  <mc:AlternateContent xmlns:mc="http://schemas.openxmlformats.org/markup-compatibility/2006">
    <mc:Choice xmlns:p14="http://schemas.microsoft.com/office/powerpoint/2010/main" Requires="p14">
      <p:transition spd="slow" p14:dur="1200">
        <p14:flip dir="r"/>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120" y="292221"/>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One Thing You Lack </a:t>
            </a:r>
            <a:endParaRPr lang="en-US" sz="4800" b="1" dirty="0">
              <a:solidFill>
                <a:srgbClr val="FCEACD"/>
              </a:solidFill>
              <a:latin typeface="Calibri"/>
              <a:cs typeface="Calibri"/>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l="1743" t="9892" r="1774" b="13507"/>
          <a:stretch/>
        </p:blipFill>
        <p:spPr>
          <a:xfrm>
            <a:off x="2318482" y="1475677"/>
            <a:ext cx="4526628" cy="3133018"/>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1217750" y="4967993"/>
            <a:ext cx="6732420" cy="1323439"/>
          </a:xfrm>
          <a:prstGeom prst="rect">
            <a:avLst/>
          </a:prstGeom>
        </p:spPr>
        <p:txBody>
          <a:bodyPr wrap="square">
            <a:spAutoFit/>
          </a:bodyPr>
          <a:lstStyle/>
          <a:p>
            <a:pPr algn="just"/>
            <a:r>
              <a:rPr lang="en-US" sz="2000" b="1" baseline="30000" dirty="0">
                <a:latin typeface="Calibri"/>
                <a:cs typeface="Calibri"/>
              </a:rPr>
              <a:t>21 </a:t>
            </a:r>
            <a:r>
              <a:rPr lang="en-US" sz="2000" b="1" dirty="0">
                <a:latin typeface="Calibri"/>
                <a:cs typeface="Calibri"/>
              </a:rPr>
              <a:t>Jesus looked at him and loved him. ”One thing you lack,” he said. “Go, sell everything you have and give to the poor, and you will have treasure in heaven. Then come, follow me.</a:t>
            </a:r>
            <a:r>
              <a:rPr lang="en-US" sz="2000" b="1" dirty="0" smtClean="0">
                <a:latin typeface="Calibri"/>
                <a:cs typeface="Calibri"/>
              </a:rPr>
              <a:t>”</a:t>
            </a:r>
          </a:p>
          <a:p>
            <a:pPr algn="r"/>
            <a:r>
              <a:rPr lang="en-US" sz="2000" b="1" i="1" dirty="0" smtClean="0">
                <a:solidFill>
                  <a:srgbClr val="F9D59B"/>
                </a:solidFill>
                <a:latin typeface="Calibri"/>
                <a:cs typeface="Calibri"/>
              </a:rPr>
              <a:t>(Mark 10)</a:t>
            </a:r>
            <a:endParaRPr lang="en-MY" sz="2000" dirty="0">
              <a:solidFill>
                <a:srgbClr val="F9D59B"/>
              </a:solidFill>
              <a:latin typeface="Calibri"/>
              <a:cs typeface="Calibri"/>
            </a:endParaRPr>
          </a:p>
        </p:txBody>
      </p:sp>
    </p:spTree>
    <p:extLst>
      <p:ext uri="{BB962C8B-B14F-4D97-AF65-F5344CB8AC3E}">
        <p14:creationId xmlns:p14="http://schemas.microsoft.com/office/powerpoint/2010/main" val="4000011552"/>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333311"/>
            <a:ext cx="9144000" cy="876645"/>
          </a:xfrm>
          <a:prstGeom prst="rect">
            <a:avLst/>
          </a:prstGeom>
        </p:spPr>
        <p:txBody>
          <a:bodyPr/>
          <a:lst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a:lstStyle>
          <a:p>
            <a:r>
              <a:rPr lang="en-US" sz="4800" b="1" dirty="0" smtClean="0">
                <a:solidFill>
                  <a:srgbClr val="FCEACD"/>
                </a:solidFill>
                <a:latin typeface="Calibri"/>
                <a:cs typeface="Calibri"/>
              </a:rPr>
              <a:t>Surrender </a:t>
            </a:r>
            <a:endParaRPr lang="en-US" sz="4800" b="1" dirty="0">
              <a:solidFill>
                <a:srgbClr val="FCEACD"/>
              </a:solidFill>
              <a:latin typeface="Calibri"/>
              <a:cs typeface="Calibri"/>
            </a:endParaRP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7200"/>
                    </a14:imgEffect>
                    <a14:imgEffect>
                      <a14:saturation sat="300000"/>
                    </a14:imgEffect>
                  </a14:imgLayer>
                </a14:imgProps>
              </a:ext>
            </a:extLst>
          </a:blip>
          <a:stretch>
            <a:fillRect/>
          </a:stretch>
        </p:blipFill>
        <p:spPr>
          <a:xfrm>
            <a:off x="2430337" y="1606443"/>
            <a:ext cx="4214600" cy="4214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66136654"/>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41824" y="860341"/>
            <a:ext cx="4851739" cy="294885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869822" y="4104525"/>
            <a:ext cx="7393483" cy="2354491"/>
          </a:xfrm>
          <a:prstGeom prst="rect">
            <a:avLst/>
          </a:prstGeom>
        </p:spPr>
        <p:txBody>
          <a:bodyPr wrap="square">
            <a:spAutoFit/>
          </a:bodyPr>
          <a:lstStyle/>
          <a:p>
            <a:pPr algn="just"/>
            <a:r>
              <a:rPr lang="en-US" sz="2000" b="1" dirty="0">
                <a:latin typeface="Calibri"/>
                <a:cs typeface="Calibri"/>
              </a:rPr>
              <a:t>“Your attachment to your possessions needs to be replaced by an attachment to me. Stop treasuring money and start treasuring me. You want to inherit eternal life. You want to enter the kingdom of heaven. You want to be justified. Only by your attachment to me will you inherit eternal life, enter the kingdom, be justified.</a:t>
            </a:r>
            <a:r>
              <a:rPr lang="en-US" sz="2000" b="1" dirty="0" smtClean="0">
                <a:latin typeface="Calibri"/>
                <a:cs typeface="Calibri"/>
              </a:rPr>
              <a:t>”</a:t>
            </a:r>
          </a:p>
          <a:p>
            <a:pPr algn="just"/>
            <a:endParaRPr lang="en-MY" sz="500" dirty="0">
              <a:latin typeface="Calibri"/>
              <a:cs typeface="Calibri"/>
            </a:endParaRPr>
          </a:p>
          <a:p>
            <a:pPr algn="r"/>
            <a:r>
              <a:rPr lang="en-US" sz="2000" b="1" i="1" dirty="0">
                <a:solidFill>
                  <a:srgbClr val="F9D59B"/>
                </a:solidFill>
                <a:latin typeface="Calibri"/>
                <a:cs typeface="Calibri"/>
              </a:rPr>
              <a:t>(John Piper, </a:t>
            </a:r>
            <a:r>
              <a:rPr lang="en-US" sz="2000" b="1" dirty="0">
                <a:solidFill>
                  <a:srgbClr val="F9D59B"/>
                </a:solidFill>
                <a:latin typeface="Calibri"/>
                <a:cs typeface="Calibri"/>
              </a:rPr>
              <a:t>“Did Jesus Preach The Gospel of Evangelicalism?”</a:t>
            </a:r>
            <a:r>
              <a:rPr lang="en-US" sz="2000" b="1" i="1" dirty="0">
                <a:solidFill>
                  <a:srgbClr val="F9D59B"/>
                </a:solidFill>
                <a:latin typeface="Calibri"/>
                <a:cs typeface="Calibri"/>
              </a:rPr>
              <a:t>)</a:t>
            </a:r>
            <a:endParaRPr lang="en-MY" sz="2000" dirty="0">
              <a:solidFill>
                <a:srgbClr val="F9D59B"/>
              </a:solidFill>
              <a:latin typeface="Calibri"/>
              <a:cs typeface="Calibri"/>
            </a:endParaRPr>
          </a:p>
          <a:p>
            <a:pPr algn="just"/>
            <a:r>
              <a:rPr lang="en-US" sz="2200" dirty="0"/>
              <a:t> </a:t>
            </a:r>
            <a:endParaRPr lang="en-MY" sz="2200" dirty="0"/>
          </a:p>
        </p:txBody>
      </p:sp>
    </p:spTree>
    <p:extLst>
      <p:ext uri="{BB962C8B-B14F-4D97-AF65-F5344CB8AC3E}">
        <p14:creationId xmlns:p14="http://schemas.microsoft.com/office/powerpoint/2010/main" val="252127997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Story">
  <a:themeElements>
    <a:clrScheme name="Story">
      <a:dk1>
        <a:sysClr val="windowText" lastClr="000000"/>
      </a:dk1>
      <a:lt1>
        <a:sysClr val="window" lastClr="FFFFFF"/>
      </a:lt1>
      <a:dk2>
        <a:srgbClr val="212121"/>
      </a:dk2>
      <a:lt2>
        <a:srgbClr val="CDD4D7"/>
      </a:lt2>
      <a:accent1>
        <a:srgbClr val="1D86CD"/>
      </a:accent1>
      <a:accent2>
        <a:srgbClr val="732E9A"/>
      </a:accent2>
      <a:accent3>
        <a:srgbClr val="B50B1B"/>
      </a:accent3>
      <a:accent4>
        <a:srgbClr val="E8950E"/>
      </a:accent4>
      <a:accent5>
        <a:srgbClr val="55992B"/>
      </a:accent5>
      <a:accent6>
        <a:srgbClr val="2C9C89"/>
      </a:accent6>
      <a:hlink>
        <a:srgbClr val="EC4D4D"/>
      </a:hlink>
      <a:folHlink>
        <a:srgbClr val="F8CE8A"/>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37399</TotalTime>
  <Words>502</Words>
  <Application>Microsoft Macintosh PowerPoint</Application>
  <PresentationFormat>On-screen Show (4:3)</PresentationFormat>
  <Paragraphs>27</Paragraphs>
  <Slides>24</Slides>
  <Notes>1</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Praise The Lord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Siew Ghee Chew</dc:creator>
  <cp:lastModifiedBy>Siew Ghee Chew</cp:lastModifiedBy>
  <cp:revision>374</cp:revision>
  <cp:lastPrinted>2018-08-24T01:11:18Z</cp:lastPrinted>
  <dcterms:created xsi:type="dcterms:W3CDTF">2012-07-28T08:04:56Z</dcterms:created>
  <dcterms:modified xsi:type="dcterms:W3CDTF">2018-08-25T23:53:33Z</dcterms:modified>
</cp:coreProperties>
</file>