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diagrams/layout2.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26"/>
  </p:notesMasterIdLst>
  <p:handoutMasterIdLst>
    <p:handoutMasterId r:id="rId27"/>
  </p:handoutMasterIdLst>
  <p:sldIdLst>
    <p:sldId id="516" r:id="rId2"/>
    <p:sldId id="491" r:id="rId3"/>
    <p:sldId id="517" r:id="rId4"/>
    <p:sldId id="519" r:id="rId5"/>
    <p:sldId id="518" r:id="rId6"/>
    <p:sldId id="521" r:id="rId7"/>
    <p:sldId id="523" r:id="rId8"/>
    <p:sldId id="524" r:id="rId9"/>
    <p:sldId id="525" r:id="rId10"/>
    <p:sldId id="526" r:id="rId11"/>
    <p:sldId id="527" r:id="rId12"/>
    <p:sldId id="528" r:id="rId13"/>
    <p:sldId id="493" r:id="rId14"/>
    <p:sldId id="530" r:id="rId15"/>
    <p:sldId id="531" r:id="rId16"/>
    <p:sldId id="532" r:id="rId17"/>
    <p:sldId id="529" r:id="rId18"/>
    <p:sldId id="534" r:id="rId19"/>
    <p:sldId id="535" r:id="rId20"/>
    <p:sldId id="536" r:id="rId21"/>
    <p:sldId id="537" r:id="rId22"/>
    <p:sldId id="538" r:id="rId23"/>
    <p:sldId id="520" r:id="rId24"/>
    <p:sldId id="540"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787B74"/>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napToGrid="0" snapToObjects="1">
      <p:cViewPr varScale="1">
        <p:scale>
          <a:sx n="99" d="100"/>
          <a:sy n="99" d="100"/>
        </p:scale>
        <p:origin x="-240"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jpeg"/><Relationship Id="rId7" Type="http://schemas.openxmlformats.org/officeDocument/2006/relationships/image" Target="../media/image8.jpeg"/><Relationship Id="rId2" Type="http://schemas.microsoft.com/office/2007/relationships/hdphoto" Target="../media/hdphoto1.wdp"/><Relationship Id="rId1" Type="http://schemas.openxmlformats.org/officeDocument/2006/relationships/image" Target="../media/image5.jpeg"/><Relationship Id="rId6" Type="http://schemas.microsoft.com/office/2007/relationships/hdphoto" Target="../media/hdphoto3.wdp"/><Relationship Id="rId5" Type="http://schemas.openxmlformats.org/officeDocument/2006/relationships/image" Target="../media/image7.jpe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9.jpeg"/></Relationships>
</file>

<file path=ppt/diagrams/_rels/drawing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1.jpeg"/><Relationship Id="rId7" Type="http://schemas.openxmlformats.org/officeDocument/2006/relationships/image" Target="../media/image81.jpeg"/><Relationship Id="rId2" Type="http://schemas.microsoft.com/office/2007/relationships/hdphoto" Target="../media/hdphoto1.wdp"/><Relationship Id="rId6" Type="http://schemas.microsoft.com/office/2007/relationships/hdphoto" Target="../media/hdphoto3.wdp"/><Relationship Id="rId1" Type="http://schemas.openxmlformats.org/officeDocument/2006/relationships/image" Target="../media/image51.jpeg"/><Relationship Id="rId5" Type="http://schemas.openxmlformats.org/officeDocument/2006/relationships/image" Target="../media/image71.jpe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91.jpe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E4BB53-22CF-A84A-91F7-300F5E51DBE4}" type="doc">
      <dgm:prSet loTypeId="urn:microsoft.com/office/officeart/2008/layout/HexagonCluster" loCatId="" qsTypeId="urn:microsoft.com/office/officeart/2005/8/quickstyle/simple5" qsCatId="simple" csTypeId="urn:microsoft.com/office/officeart/2005/8/colors/accent1_3" csCatId="accent1" phldr="1"/>
      <dgm:spPr/>
      <dgm:t>
        <a:bodyPr/>
        <a:lstStyle/>
        <a:p>
          <a:endParaRPr lang="en-US"/>
        </a:p>
      </dgm:t>
    </dgm:pt>
    <dgm:pt modelId="{555F9F71-2C4B-514F-9654-7D1CFAF1017B}">
      <dgm:prSet phldrT="[Text]" custT="1"/>
      <dgm:spPr/>
      <dgm:t>
        <a:bodyPr/>
        <a:lstStyle/>
        <a:p>
          <a:r>
            <a:rPr lang="en-US" sz="2600" b="1" dirty="0" smtClean="0">
              <a:latin typeface="Calibri"/>
              <a:cs typeface="Calibri"/>
            </a:rPr>
            <a:t>Ask</a:t>
          </a:r>
          <a:endParaRPr lang="en-US" sz="2600" b="1" dirty="0">
            <a:latin typeface="Calibri"/>
            <a:cs typeface="Calibri"/>
          </a:endParaRPr>
        </a:p>
      </dgm:t>
    </dgm:pt>
    <dgm:pt modelId="{9B02CF2C-6016-7648-8465-AC7C9BEFFD97}" type="parTrans" cxnId="{E478527C-E502-3F43-8F50-9066EB1AA976}">
      <dgm:prSet/>
      <dgm:spPr/>
      <dgm:t>
        <a:bodyPr/>
        <a:lstStyle/>
        <a:p>
          <a:endParaRPr lang="en-US"/>
        </a:p>
      </dgm:t>
    </dgm:pt>
    <dgm:pt modelId="{5291EA21-C031-3A44-88A6-E77F216E6A57}" type="sibTrans" cxnId="{E478527C-E502-3F43-8F50-9066EB1AA976}">
      <dgm:prSet/>
      <dgm:spPr>
        <a:blipFill>
          <a:blip xmlns:r="http://schemas.openxmlformats.org/officeDocument/2006/relationships" r:embed="rId1">
            <a:extLst>
              <a:ext uri="{BEBA8EAE-BF5A-486C-A8C5-ECC9F3942E4B}">
                <a14:imgProps xmlns:a14="http://schemas.microsoft.com/office/drawing/2010/main" xmlns="">
                  <a14:imgLayer r:embed="rId2">
                    <a14:imgEffect>
                      <a14:colorTemperature colorTemp="5900"/>
                    </a14:imgEffect>
                  </a14:imgLayer>
                </a14:imgProps>
              </a:ext>
              <a:ext uri="{28A0092B-C50C-407E-A947-70E740481C1C}">
                <a14:useLocalDpi xmlns:a14="http://schemas.microsoft.com/office/drawing/2010/main" xmlns="" val="0"/>
              </a:ext>
            </a:extLst>
          </a:blip>
          <a:srcRect/>
          <a:stretch>
            <a:fillRect l="-27000" r="-27000"/>
          </a:stretch>
        </a:blipFill>
      </dgm:spPr>
      <dgm:t>
        <a:bodyPr/>
        <a:lstStyle/>
        <a:p>
          <a:endParaRPr lang="en-US"/>
        </a:p>
      </dgm:t>
    </dgm:pt>
    <dgm:pt modelId="{73785E2D-1428-5848-937A-2106B316972A}">
      <dgm:prSet phldrT="[Text]" custT="1"/>
      <dgm:spPr/>
      <dgm:t>
        <a:bodyPr/>
        <a:lstStyle/>
        <a:p>
          <a:r>
            <a:rPr lang="en-US" sz="2600" b="1" dirty="0" smtClean="0">
              <a:latin typeface="Calibri"/>
              <a:cs typeface="Calibri"/>
            </a:rPr>
            <a:t>Lack</a:t>
          </a:r>
          <a:endParaRPr lang="en-US" sz="2600" b="1" dirty="0">
            <a:latin typeface="Calibri"/>
            <a:cs typeface="Calibri"/>
          </a:endParaRPr>
        </a:p>
      </dgm:t>
    </dgm:pt>
    <dgm:pt modelId="{C6562C5F-6086-A04F-98F8-030452CA47C2}" type="parTrans" cxnId="{35142903-4A66-414D-9A66-8FC17CCAE09C}">
      <dgm:prSet/>
      <dgm:spPr/>
      <dgm:t>
        <a:bodyPr/>
        <a:lstStyle/>
        <a:p>
          <a:endParaRPr lang="en-US"/>
        </a:p>
      </dgm:t>
    </dgm:pt>
    <dgm:pt modelId="{EC55AC55-4434-814E-A5CE-EEBD137C8038}" type="sibTrans" cxnId="{35142903-4A66-414D-9A66-8FC17CCAE09C}">
      <dgm:prSet/>
      <dgm:spPr>
        <a:blipFill>
          <a:blip xmlns:r="http://schemas.openxmlformats.org/officeDocument/2006/relationships" r:embed="rId3">
            <a:extLst>
              <a:ext uri="{BEBA8EAE-BF5A-486C-A8C5-ECC9F3942E4B}">
                <a14:imgProps xmlns:a14="http://schemas.microsoft.com/office/drawing/2010/main" xmlns="">
                  <a14:imgLayer r:embed="rId4">
                    <a14:imgEffect>
                      <a14:saturation sat="33000"/>
                    </a14:imgEffect>
                  </a14:imgLayer>
                </a14:imgProps>
              </a:ext>
              <a:ext uri="{28A0092B-C50C-407E-A947-70E740481C1C}">
                <a14:useLocalDpi xmlns:a14="http://schemas.microsoft.com/office/drawing/2010/main" xmlns="" val="0"/>
              </a:ext>
            </a:extLst>
          </a:blip>
          <a:srcRect/>
          <a:stretch>
            <a:fillRect l="-3000" r="-3000"/>
          </a:stretch>
        </a:blipFill>
      </dgm:spPr>
      <dgm:t>
        <a:bodyPr/>
        <a:lstStyle/>
        <a:p>
          <a:endParaRPr lang="en-US"/>
        </a:p>
      </dgm:t>
    </dgm:pt>
    <dgm:pt modelId="{8888073A-6BC7-774D-AC8F-C0CA1DFEEE50}">
      <dgm:prSet phldrT="[Text]" custT="1"/>
      <dgm:spPr/>
      <dgm:t>
        <a:bodyPr/>
        <a:lstStyle/>
        <a:p>
          <a:r>
            <a:rPr lang="en-US" sz="2500" b="1" dirty="0" smtClean="0">
              <a:latin typeface="Calibri"/>
              <a:cs typeface="Calibri"/>
            </a:rPr>
            <a:t>Needed</a:t>
          </a:r>
          <a:endParaRPr lang="en-US" sz="2500" b="1" dirty="0">
            <a:latin typeface="Calibri"/>
            <a:cs typeface="Calibri"/>
          </a:endParaRPr>
        </a:p>
      </dgm:t>
    </dgm:pt>
    <dgm:pt modelId="{50857F0E-DEBC-3F49-A4BD-A6B8EA3B20BE}" type="parTrans" cxnId="{08EC0E08-35A4-9142-A8EF-08C943E3FB7A}">
      <dgm:prSet/>
      <dgm:spPr/>
      <dgm:t>
        <a:bodyPr/>
        <a:lstStyle/>
        <a:p>
          <a:endParaRPr lang="en-US"/>
        </a:p>
      </dgm:t>
    </dgm:pt>
    <dgm:pt modelId="{A8B7A7C2-4F20-E548-80EE-3BC072856956}" type="sibTrans" cxnId="{08EC0E08-35A4-9142-A8EF-08C943E3FB7A}">
      <dgm:prSet/>
      <dgm:spPr>
        <a:blipFill>
          <a:blip xmlns:r="http://schemas.openxmlformats.org/officeDocument/2006/relationships" r:embed="rId5">
            <a:extLst>
              <a:ext uri="{BEBA8EAE-BF5A-486C-A8C5-ECC9F3942E4B}">
                <a14:imgProps xmlns:a14="http://schemas.microsoft.com/office/drawing/2010/main" xmlns="">
                  <a14:imgLayer r:embed="rId6">
                    <a14:imgEffect>
                      <a14:saturation sat="66000"/>
                    </a14:imgEffect>
                  </a14:imgLayer>
                </a14:imgProps>
              </a:ext>
              <a:ext uri="{28A0092B-C50C-407E-A947-70E740481C1C}">
                <a14:useLocalDpi xmlns:a14="http://schemas.microsoft.com/office/drawing/2010/main" xmlns="" val="0"/>
              </a:ext>
            </a:extLst>
          </a:blip>
          <a:srcRect/>
          <a:stretch>
            <a:fillRect l="-56000" r="-56000"/>
          </a:stretch>
        </a:blipFill>
      </dgm:spPr>
      <dgm:t>
        <a:bodyPr/>
        <a:lstStyle/>
        <a:p>
          <a:endParaRPr lang="en-US"/>
        </a:p>
      </dgm:t>
    </dgm:pt>
    <dgm:pt modelId="{C530B975-09FB-5441-A6F6-FE92FAD2779D}">
      <dgm:prSet custT="1"/>
      <dgm:spPr/>
      <dgm:t>
        <a:bodyPr/>
        <a:lstStyle/>
        <a:p>
          <a:r>
            <a:rPr lang="en-US" sz="2600" b="1" dirty="0" smtClean="0">
              <a:latin typeface="Calibri"/>
              <a:cs typeface="Calibri"/>
            </a:rPr>
            <a:t>Know</a:t>
          </a:r>
          <a:endParaRPr lang="en-US" sz="2600" b="1" dirty="0">
            <a:latin typeface="Calibri"/>
            <a:cs typeface="Calibri"/>
          </a:endParaRPr>
        </a:p>
      </dgm:t>
    </dgm:pt>
    <dgm:pt modelId="{19C8988C-218E-634D-89B2-BF39ACEAC751}" type="parTrans" cxnId="{E2B5459F-7D40-5C45-9286-5278B6135087}">
      <dgm:prSet/>
      <dgm:spPr/>
      <dgm:t>
        <a:bodyPr/>
        <a:lstStyle/>
        <a:p>
          <a:endParaRPr lang="en-US"/>
        </a:p>
      </dgm:t>
    </dgm:pt>
    <dgm:pt modelId="{0862CFF7-6B2A-9341-89C6-B865C7A9218C}" type="sibTrans" cxnId="{E2B5459F-7D40-5C45-9286-5278B6135087}">
      <dgm:prSet/>
      <dgm:spPr>
        <a:blipFill>
          <a:blip xmlns:r="http://schemas.openxmlformats.org/officeDocument/2006/relationships" r:embed="rId7">
            <a:extLst>
              <a:ext uri="{BEBA8EAE-BF5A-486C-A8C5-ECC9F3942E4B}">
                <a14:imgProps xmlns:a14="http://schemas.microsoft.com/office/drawing/2010/main" xmlns="">
                  <a14:imgLayer r:embed="rId8">
                    <a14:imgEffect>
                      <a14:colorTemperature colorTemp="5300"/>
                    </a14:imgEffect>
                  </a14:imgLayer>
                </a14:imgProps>
              </a:ext>
              <a:ext uri="{28A0092B-C50C-407E-A947-70E740481C1C}">
                <a14:useLocalDpi xmlns:a14="http://schemas.microsoft.com/office/drawing/2010/main" xmlns="" val="0"/>
              </a:ext>
            </a:extLst>
          </a:blip>
          <a:srcRect/>
          <a:stretch>
            <a:fillRect t="-8000" b="-8000"/>
          </a:stretch>
        </a:blipFill>
      </dgm:spPr>
      <dgm:t>
        <a:bodyPr/>
        <a:lstStyle/>
        <a:p>
          <a:endParaRPr lang="en-US">
            <a:solidFill>
              <a:schemeClr val="bg2"/>
            </a:solidFill>
          </a:endParaRPr>
        </a:p>
      </dgm:t>
    </dgm:pt>
    <dgm:pt modelId="{84C0E54B-C988-304E-96AF-429F4D1970A4}">
      <dgm:prSet custT="1"/>
      <dgm:spPr/>
      <dgm:t>
        <a:bodyPr/>
        <a:lstStyle/>
        <a:p>
          <a:r>
            <a:rPr lang="en-US" sz="2800" b="1" dirty="0" smtClean="0">
              <a:latin typeface="Calibri"/>
              <a:cs typeface="Calibri"/>
            </a:rPr>
            <a:t>Do</a:t>
          </a:r>
          <a:endParaRPr lang="en-US" sz="2800" b="1" dirty="0">
            <a:latin typeface="Calibri"/>
            <a:cs typeface="Calibri"/>
          </a:endParaRPr>
        </a:p>
      </dgm:t>
    </dgm:pt>
    <dgm:pt modelId="{75B2E590-888E-DD44-9CA3-712E38CF1C23}" type="parTrans" cxnId="{47BC25E4-9A3B-DD4B-BA80-CE34836A97AF}">
      <dgm:prSet/>
      <dgm:spPr/>
      <dgm:t>
        <a:bodyPr/>
        <a:lstStyle/>
        <a:p>
          <a:endParaRPr lang="en-US"/>
        </a:p>
      </dgm:t>
    </dgm:pt>
    <dgm:pt modelId="{0F904B2D-1CC2-B24E-8322-A2C4F8F64492}" type="sibTrans" cxnId="{47BC25E4-9A3B-DD4B-BA80-CE34836A97AF}">
      <dgm:prSet/>
      <dgm:spPr>
        <a:blipFill>
          <a:blip xmlns:r="http://schemas.openxmlformats.org/officeDocument/2006/relationships" r:embed="rId9">
            <a:extLst>
              <a:ext uri="{BEBA8EAE-BF5A-486C-A8C5-ECC9F3942E4B}">
                <a14:imgProps xmlns:a14="http://schemas.microsoft.com/office/drawing/2010/main" xmlns="">
                  <a14:imgLayer r:embed="rId10">
                    <a14:imgEffect>
                      <a14:colorTemperature colorTemp="5900"/>
                    </a14:imgEffect>
                    <a14:imgEffect>
                      <a14:saturation sat="66000"/>
                    </a14:imgEffect>
                  </a14:imgLayer>
                </a14:imgProps>
              </a:ext>
              <a:ext uri="{28A0092B-C50C-407E-A947-70E740481C1C}">
                <a14:useLocalDpi xmlns:a14="http://schemas.microsoft.com/office/drawing/2010/main" xmlns="" val="0"/>
              </a:ext>
            </a:extLst>
          </a:blip>
          <a:srcRect/>
          <a:stretch>
            <a:fillRect l="-27000" r="-27000"/>
          </a:stretch>
        </a:blipFill>
      </dgm:spPr>
      <dgm:t>
        <a:bodyPr/>
        <a:lstStyle/>
        <a:p>
          <a:endParaRPr lang="en-US"/>
        </a:p>
      </dgm:t>
    </dgm:pt>
    <dgm:pt modelId="{95B87BA5-56E5-1944-95A5-C1921811D303}" type="pres">
      <dgm:prSet presAssocID="{F6E4BB53-22CF-A84A-91F7-300F5E51DBE4}" presName="Name0" presStyleCnt="0">
        <dgm:presLayoutVars>
          <dgm:chMax val="21"/>
          <dgm:chPref val="21"/>
        </dgm:presLayoutVars>
      </dgm:prSet>
      <dgm:spPr/>
      <dgm:t>
        <a:bodyPr/>
        <a:lstStyle/>
        <a:p>
          <a:endParaRPr lang="en-US"/>
        </a:p>
      </dgm:t>
    </dgm:pt>
    <dgm:pt modelId="{A023DD6C-E13A-C240-A8C5-5E4ADFCA91EB}" type="pres">
      <dgm:prSet presAssocID="{555F9F71-2C4B-514F-9654-7D1CFAF1017B}" presName="text1" presStyleCnt="0"/>
      <dgm:spPr/>
    </dgm:pt>
    <dgm:pt modelId="{F318BD40-218D-B34A-A32F-EA62D9FCC4C7}" type="pres">
      <dgm:prSet presAssocID="{555F9F71-2C4B-514F-9654-7D1CFAF1017B}" presName="textRepeatNode" presStyleLbl="alignNode1" presStyleIdx="0" presStyleCnt="5">
        <dgm:presLayoutVars>
          <dgm:chMax val="0"/>
          <dgm:chPref val="0"/>
          <dgm:bulletEnabled val="1"/>
        </dgm:presLayoutVars>
      </dgm:prSet>
      <dgm:spPr/>
      <dgm:t>
        <a:bodyPr/>
        <a:lstStyle/>
        <a:p>
          <a:endParaRPr lang="en-US"/>
        </a:p>
      </dgm:t>
    </dgm:pt>
    <dgm:pt modelId="{391AA471-0A4F-FE47-B719-29F34200628B}" type="pres">
      <dgm:prSet presAssocID="{555F9F71-2C4B-514F-9654-7D1CFAF1017B}" presName="textaccent1" presStyleCnt="0"/>
      <dgm:spPr/>
    </dgm:pt>
    <dgm:pt modelId="{32242EC6-061F-C940-8DC6-DC7E5B5A6964}" type="pres">
      <dgm:prSet presAssocID="{555F9F71-2C4B-514F-9654-7D1CFAF1017B}" presName="accentRepeatNode" presStyleLbl="solidAlignAcc1" presStyleIdx="0" presStyleCnt="10"/>
      <dgm:spPr/>
    </dgm:pt>
    <dgm:pt modelId="{6E506BBF-3C11-8A4C-8429-421E87DCC7B5}" type="pres">
      <dgm:prSet presAssocID="{5291EA21-C031-3A44-88A6-E77F216E6A57}" presName="image1" presStyleCnt="0"/>
      <dgm:spPr/>
    </dgm:pt>
    <dgm:pt modelId="{46DBBAAE-1E3B-2547-ADB4-10BA856A2A52}" type="pres">
      <dgm:prSet presAssocID="{5291EA21-C031-3A44-88A6-E77F216E6A57}" presName="imageRepeatNode" presStyleLbl="alignAcc1" presStyleIdx="0" presStyleCnt="5"/>
      <dgm:spPr/>
      <dgm:t>
        <a:bodyPr/>
        <a:lstStyle/>
        <a:p>
          <a:endParaRPr lang="en-US"/>
        </a:p>
      </dgm:t>
    </dgm:pt>
    <dgm:pt modelId="{3777301C-BE8F-2D47-A432-4CD13352634D}" type="pres">
      <dgm:prSet presAssocID="{5291EA21-C031-3A44-88A6-E77F216E6A57}" presName="imageaccent1" presStyleCnt="0"/>
      <dgm:spPr/>
    </dgm:pt>
    <dgm:pt modelId="{E5E1623A-CC87-2A45-8B93-D639AB343293}" type="pres">
      <dgm:prSet presAssocID="{5291EA21-C031-3A44-88A6-E77F216E6A57}" presName="accentRepeatNode" presStyleLbl="solidAlignAcc1" presStyleIdx="1" presStyleCnt="10"/>
      <dgm:spPr/>
    </dgm:pt>
    <dgm:pt modelId="{066B53BB-62E8-5F48-9D23-0309795DEC0A}" type="pres">
      <dgm:prSet presAssocID="{73785E2D-1428-5848-937A-2106B316972A}" presName="text2" presStyleCnt="0"/>
      <dgm:spPr/>
    </dgm:pt>
    <dgm:pt modelId="{E0B6748E-2049-DD41-98EF-86A3271853B8}" type="pres">
      <dgm:prSet presAssocID="{73785E2D-1428-5848-937A-2106B316972A}" presName="textRepeatNode" presStyleLbl="alignNode1" presStyleIdx="1" presStyleCnt="5">
        <dgm:presLayoutVars>
          <dgm:chMax val="0"/>
          <dgm:chPref val="0"/>
          <dgm:bulletEnabled val="1"/>
        </dgm:presLayoutVars>
      </dgm:prSet>
      <dgm:spPr/>
      <dgm:t>
        <a:bodyPr/>
        <a:lstStyle/>
        <a:p>
          <a:endParaRPr lang="en-US"/>
        </a:p>
      </dgm:t>
    </dgm:pt>
    <dgm:pt modelId="{54B86F28-A362-9D4F-8168-9DE38A062292}" type="pres">
      <dgm:prSet presAssocID="{73785E2D-1428-5848-937A-2106B316972A}" presName="textaccent2" presStyleCnt="0"/>
      <dgm:spPr/>
    </dgm:pt>
    <dgm:pt modelId="{CFBDACCB-8739-7F49-AF69-C9023BC7E548}" type="pres">
      <dgm:prSet presAssocID="{73785E2D-1428-5848-937A-2106B316972A}" presName="accentRepeatNode" presStyleLbl="solidAlignAcc1" presStyleIdx="2" presStyleCnt="10"/>
      <dgm:spPr/>
    </dgm:pt>
    <dgm:pt modelId="{0DC4F336-ACAC-9D46-AF2E-20643D781459}" type="pres">
      <dgm:prSet presAssocID="{EC55AC55-4434-814E-A5CE-EEBD137C8038}" presName="image2" presStyleCnt="0"/>
      <dgm:spPr/>
    </dgm:pt>
    <dgm:pt modelId="{E321FEDA-4CEA-384A-9B20-E5FB7F0CDF70}" type="pres">
      <dgm:prSet presAssocID="{EC55AC55-4434-814E-A5CE-EEBD137C8038}" presName="imageRepeatNode" presStyleLbl="alignAcc1" presStyleIdx="1" presStyleCnt="5"/>
      <dgm:spPr/>
      <dgm:t>
        <a:bodyPr/>
        <a:lstStyle/>
        <a:p>
          <a:endParaRPr lang="en-US"/>
        </a:p>
      </dgm:t>
    </dgm:pt>
    <dgm:pt modelId="{F44CC49A-A122-D14A-91C5-64341B9A59FF}" type="pres">
      <dgm:prSet presAssocID="{EC55AC55-4434-814E-A5CE-EEBD137C8038}" presName="imageaccent2" presStyleCnt="0"/>
      <dgm:spPr/>
    </dgm:pt>
    <dgm:pt modelId="{B653A517-3F9D-7E4A-842A-37E9CD2AFD04}" type="pres">
      <dgm:prSet presAssocID="{EC55AC55-4434-814E-A5CE-EEBD137C8038}" presName="accentRepeatNode" presStyleLbl="solidAlignAcc1" presStyleIdx="3" presStyleCnt="10"/>
      <dgm:spPr/>
    </dgm:pt>
    <dgm:pt modelId="{2EEDEFB9-6ECE-EE41-80D0-E8098056BB49}" type="pres">
      <dgm:prSet presAssocID="{8888073A-6BC7-774D-AC8F-C0CA1DFEEE50}" presName="text3" presStyleCnt="0"/>
      <dgm:spPr/>
    </dgm:pt>
    <dgm:pt modelId="{5AD6B7D8-1DDE-D640-BF7F-0C982220C65A}" type="pres">
      <dgm:prSet presAssocID="{8888073A-6BC7-774D-AC8F-C0CA1DFEEE50}" presName="textRepeatNode" presStyleLbl="alignNode1" presStyleIdx="2" presStyleCnt="5">
        <dgm:presLayoutVars>
          <dgm:chMax val="0"/>
          <dgm:chPref val="0"/>
          <dgm:bulletEnabled val="1"/>
        </dgm:presLayoutVars>
      </dgm:prSet>
      <dgm:spPr/>
      <dgm:t>
        <a:bodyPr/>
        <a:lstStyle/>
        <a:p>
          <a:endParaRPr lang="en-US"/>
        </a:p>
      </dgm:t>
    </dgm:pt>
    <dgm:pt modelId="{AD33DD52-3C0D-FB41-86BE-7745A8DB5158}" type="pres">
      <dgm:prSet presAssocID="{8888073A-6BC7-774D-AC8F-C0CA1DFEEE50}" presName="textaccent3" presStyleCnt="0"/>
      <dgm:spPr/>
    </dgm:pt>
    <dgm:pt modelId="{F78CB181-2D9D-5C4F-91A2-822A53701BAA}" type="pres">
      <dgm:prSet presAssocID="{8888073A-6BC7-774D-AC8F-C0CA1DFEEE50}" presName="accentRepeatNode" presStyleLbl="solidAlignAcc1" presStyleIdx="4" presStyleCnt="10"/>
      <dgm:spPr/>
    </dgm:pt>
    <dgm:pt modelId="{1D63F398-72B8-C548-B859-380B7D00A980}" type="pres">
      <dgm:prSet presAssocID="{A8B7A7C2-4F20-E548-80EE-3BC072856956}" presName="image3" presStyleCnt="0"/>
      <dgm:spPr/>
    </dgm:pt>
    <dgm:pt modelId="{05B80944-B5A4-D84B-B7AA-D7A90A9B837C}" type="pres">
      <dgm:prSet presAssocID="{A8B7A7C2-4F20-E548-80EE-3BC072856956}" presName="imageRepeatNode" presStyleLbl="alignAcc1" presStyleIdx="2" presStyleCnt="5"/>
      <dgm:spPr/>
      <dgm:t>
        <a:bodyPr/>
        <a:lstStyle/>
        <a:p>
          <a:endParaRPr lang="en-US"/>
        </a:p>
      </dgm:t>
    </dgm:pt>
    <dgm:pt modelId="{FB4B9021-D3FA-D641-B013-9CA9E78C4B53}" type="pres">
      <dgm:prSet presAssocID="{A8B7A7C2-4F20-E548-80EE-3BC072856956}" presName="imageaccent3" presStyleCnt="0"/>
      <dgm:spPr/>
    </dgm:pt>
    <dgm:pt modelId="{B292BEE5-4D14-2049-814E-9390EA843D03}" type="pres">
      <dgm:prSet presAssocID="{A8B7A7C2-4F20-E548-80EE-3BC072856956}" presName="accentRepeatNode" presStyleLbl="solidAlignAcc1" presStyleIdx="5" presStyleCnt="10"/>
      <dgm:spPr/>
    </dgm:pt>
    <dgm:pt modelId="{405AFA12-397A-A14F-97D6-AFBA46C03F05}" type="pres">
      <dgm:prSet presAssocID="{C530B975-09FB-5441-A6F6-FE92FAD2779D}" presName="text4" presStyleCnt="0"/>
      <dgm:spPr/>
    </dgm:pt>
    <dgm:pt modelId="{16E011B2-1A35-5944-B002-2D53D20DE673}" type="pres">
      <dgm:prSet presAssocID="{C530B975-09FB-5441-A6F6-FE92FAD2779D}" presName="textRepeatNode" presStyleLbl="alignNode1" presStyleIdx="3" presStyleCnt="5">
        <dgm:presLayoutVars>
          <dgm:chMax val="0"/>
          <dgm:chPref val="0"/>
          <dgm:bulletEnabled val="1"/>
        </dgm:presLayoutVars>
      </dgm:prSet>
      <dgm:spPr/>
      <dgm:t>
        <a:bodyPr/>
        <a:lstStyle/>
        <a:p>
          <a:endParaRPr lang="en-US"/>
        </a:p>
      </dgm:t>
    </dgm:pt>
    <dgm:pt modelId="{E54177D9-51E4-F343-BDD6-E7AC360624A6}" type="pres">
      <dgm:prSet presAssocID="{C530B975-09FB-5441-A6F6-FE92FAD2779D}" presName="textaccent4" presStyleCnt="0"/>
      <dgm:spPr/>
    </dgm:pt>
    <dgm:pt modelId="{3F8FFA21-E022-3245-9312-EA70F477B036}" type="pres">
      <dgm:prSet presAssocID="{C530B975-09FB-5441-A6F6-FE92FAD2779D}" presName="accentRepeatNode" presStyleLbl="solidAlignAcc1" presStyleIdx="6" presStyleCnt="10"/>
      <dgm:spPr/>
    </dgm:pt>
    <dgm:pt modelId="{61585A47-AF6E-FE43-9147-66104CC48517}" type="pres">
      <dgm:prSet presAssocID="{0862CFF7-6B2A-9341-89C6-B865C7A9218C}" presName="image4" presStyleCnt="0"/>
      <dgm:spPr/>
    </dgm:pt>
    <dgm:pt modelId="{31642A97-4644-854A-954C-04A3FF56A734}" type="pres">
      <dgm:prSet presAssocID="{0862CFF7-6B2A-9341-89C6-B865C7A9218C}" presName="imageRepeatNode" presStyleLbl="alignAcc1" presStyleIdx="3" presStyleCnt="5"/>
      <dgm:spPr/>
      <dgm:t>
        <a:bodyPr/>
        <a:lstStyle/>
        <a:p>
          <a:endParaRPr lang="en-US"/>
        </a:p>
      </dgm:t>
    </dgm:pt>
    <dgm:pt modelId="{DE66ED7E-9D2E-9443-9A04-20F8A207EC23}" type="pres">
      <dgm:prSet presAssocID="{0862CFF7-6B2A-9341-89C6-B865C7A9218C}" presName="imageaccent4" presStyleCnt="0"/>
      <dgm:spPr/>
    </dgm:pt>
    <dgm:pt modelId="{F9BD0789-7100-B943-B329-9F2CA34A62D8}" type="pres">
      <dgm:prSet presAssocID="{0862CFF7-6B2A-9341-89C6-B865C7A9218C}" presName="accentRepeatNode" presStyleLbl="solidAlignAcc1" presStyleIdx="7" presStyleCnt="10"/>
      <dgm:spPr/>
    </dgm:pt>
    <dgm:pt modelId="{84D975B0-87AD-DC46-904D-E3904DAEBFD7}" type="pres">
      <dgm:prSet presAssocID="{84C0E54B-C988-304E-96AF-429F4D1970A4}" presName="text5" presStyleCnt="0"/>
      <dgm:spPr/>
    </dgm:pt>
    <dgm:pt modelId="{EE8E3489-C551-1848-902F-5C6329275E5B}" type="pres">
      <dgm:prSet presAssocID="{84C0E54B-C988-304E-96AF-429F4D1970A4}" presName="textRepeatNode" presStyleLbl="alignNode1" presStyleIdx="4" presStyleCnt="5">
        <dgm:presLayoutVars>
          <dgm:chMax val="0"/>
          <dgm:chPref val="0"/>
          <dgm:bulletEnabled val="1"/>
        </dgm:presLayoutVars>
      </dgm:prSet>
      <dgm:spPr/>
      <dgm:t>
        <a:bodyPr/>
        <a:lstStyle/>
        <a:p>
          <a:endParaRPr lang="en-US"/>
        </a:p>
      </dgm:t>
    </dgm:pt>
    <dgm:pt modelId="{62C619DC-39C9-DE43-9AE5-DFE6425F4507}" type="pres">
      <dgm:prSet presAssocID="{84C0E54B-C988-304E-96AF-429F4D1970A4}" presName="textaccent5" presStyleCnt="0"/>
      <dgm:spPr/>
    </dgm:pt>
    <dgm:pt modelId="{C2519FF1-E6F9-1647-A199-2CBCB1FEF303}" type="pres">
      <dgm:prSet presAssocID="{84C0E54B-C988-304E-96AF-429F4D1970A4}" presName="accentRepeatNode" presStyleLbl="solidAlignAcc1" presStyleIdx="8" presStyleCnt="10"/>
      <dgm:spPr/>
    </dgm:pt>
    <dgm:pt modelId="{B4D89227-B726-AD47-AE1C-2487ED4EE59C}" type="pres">
      <dgm:prSet presAssocID="{0F904B2D-1CC2-B24E-8322-A2C4F8F64492}" presName="image5" presStyleCnt="0"/>
      <dgm:spPr/>
    </dgm:pt>
    <dgm:pt modelId="{3AF9EC72-F54A-6A4A-AB2B-E007EC8812D9}" type="pres">
      <dgm:prSet presAssocID="{0F904B2D-1CC2-B24E-8322-A2C4F8F64492}" presName="imageRepeatNode" presStyleLbl="alignAcc1" presStyleIdx="4" presStyleCnt="5"/>
      <dgm:spPr/>
      <dgm:t>
        <a:bodyPr/>
        <a:lstStyle/>
        <a:p>
          <a:endParaRPr lang="en-US"/>
        </a:p>
      </dgm:t>
    </dgm:pt>
    <dgm:pt modelId="{36401FDA-4058-144B-9556-CFDD704CC020}" type="pres">
      <dgm:prSet presAssocID="{0F904B2D-1CC2-B24E-8322-A2C4F8F64492}" presName="imageaccent5" presStyleCnt="0"/>
      <dgm:spPr/>
    </dgm:pt>
    <dgm:pt modelId="{DB0AA476-2875-0947-9490-E4E41A46B7B9}" type="pres">
      <dgm:prSet presAssocID="{0F904B2D-1CC2-B24E-8322-A2C4F8F64492}" presName="accentRepeatNode" presStyleLbl="solidAlignAcc1" presStyleIdx="9" presStyleCnt="10"/>
      <dgm:spPr/>
    </dgm:pt>
  </dgm:ptLst>
  <dgm:cxnLst>
    <dgm:cxn modelId="{92446F6B-B196-D84D-9250-7830B2F2CB0C}" type="presOf" srcId="{F6E4BB53-22CF-A84A-91F7-300F5E51DBE4}" destId="{95B87BA5-56E5-1944-95A5-C1921811D303}" srcOrd="0" destOrd="0" presId="urn:microsoft.com/office/officeart/2008/layout/HexagonCluster"/>
    <dgm:cxn modelId="{AE907325-02E4-5C47-8D7E-0E6E20DB755D}" type="presOf" srcId="{5291EA21-C031-3A44-88A6-E77F216E6A57}" destId="{46DBBAAE-1E3B-2547-ADB4-10BA856A2A52}" srcOrd="0" destOrd="0" presId="urn:microsoft.com/office/officeart/2008/layout/HexagonCluster"/>
    <dgm:cxn modelId="{47BC25E4-9A3B-DD4B-BA80-CE34836A97AF}" srcId="{F6E4BB53-22CF-A84A-91F7-300F5E51DBE4}" destId="{84C0E54B-C988-304E-96AF-429F4D1970A4}" srcOrd="4" destOrd="0" parTransId="{75B2E590-888E-DD44-9CA3-712E38CF1C23}" sibTransId="{0F904B2D-1CC2-B24E-8322-A2C4F8F64492}"/>
    <dgm:cxn modelId="{E2B5459F-7D40-5C45-9286-5278B6135087}" srcId="{F6E4BB53-22CF-A84A-91F7-300F5E51DBE4}" destId="{C530B975-09FB-5441-A6F6-FE92FAD2779D}" srcOrd="3" destOrd="0" parTransId="{19C8988C-218E-634D-89B2-BF39ACEAC751}" sibTransId="{0862CFF7-6B2A-9341-89C6-B865C7A9218C}"/>
    <dgm:cxn modelId="{F8BEF27A-0363-654C-8507-B0F4B66B2927}" type="presOf" srcId="{84C0E54B-C988-304E-96AF-429F4D1970A4}" destId="{EE8E3489-C551-1848-902F-5C6329275E5B}" srcOrd="0" destOrd="0" presId="urn:microsoft.com/office/officeart/2008/layout/HexagonCluster"/>
    <dgm:cxn modelId="{1823D7B4-AE91-0340-A9BF-47157D7D4F82}" type="presOf" srcId="{0862CFF7-6B2A-9341-89C6-B865C7A9218C}" destId="{31642A97-4644-854A-954C-04A3FF56A734}" srcOrd="0" destOrd="0" presId="urn:microsoft.com/office/officeart/2008/layout/HexagonCluster"/>
    <dgm:cxn modelId="{87F4D1C7-8759-AE46-A1B6-F5099DDAA734}" type="presOf" srcId="{555F9F71-2C4B-514F-9654-7D1CFAF1017B}" destId="{F318BD40-218D-B34A-A32F-EA62D9FCC4C7}" srcOrd="0" destOrd="0" presId="urn:microsoft.com/office/officeart/2008/layout/HexagonCluster"/>
    <dgm:cxn modelId="{B1566CAC-1C32-F546-B5CB-1124174448A1}" type="presOf" srcId="{A8B7A7C2-4F20-E548-80EE-3BC072856956}" destId="{05B80944-B5A4-D84B-B7AA-D7A90A9B837C}" srcOrd="0" destOrd="0" presId="urn:microsoft.com/office/officeart/2008/layout/HexagonCluster"/>
    <dgm:cxn modelId="{8F6C3AE5-9715-5F42-93C7-4CF98B1ABC8F}" type="presOf" srcId="{8888073A-6BC7-774D-AC8F-C0CA1DFEEE50}" destId="{5AD6B7D8-1DDE-D640-BF7F-0C982220C65A}" srcOrd="0" destOrd="0" presId="urn:microsoft.com/office/officeart/2008/layout/HexagonCluster"/>
    <dgm:cxn modelId="{1ACC0A2D-D2E9-4247-9DF9-6329096777D5}" type="presOf" srcId="{0F904B2D-1CC2-B24E-8322-A2C4F8F64492}" destId="{3AF9EC72-F54A-6A4A-AB2B-E007EC8812D9}" srcOrd="0" destOrd="0" presId="urn:microsoft.com/office/officeart/2008/layout/HexagonCluster"/>
    <dgm:cxn modelId="{08EC0E08-35A4-9142-A8EF-08C943E3FB7A}" srcId="{F6E4BB53-22CF-A84A-91F7-300F5E51DBE4}" destId="{8888073A-6BC7-774D-AC8F-C0CA1DFEEE50}" srcOrd="2" destOrd="0" parTransId="{50857F0E-DEBC-3F49-A4BD-A6B8EA3B20BE}" sibTransId="{A8B7A7C2-4F20-E548-80EE-3BC072856956}"/>
    <dgm:cxn modelId="{E478527C-E502-3F43-8F50-9066EB1AA976}" srcId="{F6E4BB53-22CF-A84A-91F7-300F5E51DBE4}" destId="{555F9F71-2C4B-514F-9654-7D1CFAF1017B}" srcOrd="0" destOrd="0" parTransId="{9B02CF2C-6016-7648-8465-AC7C9BEFFD97}" sibTransId="{5291EA21-C031-3A44-88A6-E77F216E6A57}"/>
    <dgm:cxn modelId="{92CA8054-3D89-FE40-BC59-30AD3CA83E02}" type="presOf" srcId="{EC55AC55-4434-814E-A5CE-EEBD137C8038}" destId="{E321FEDA-4CEA-384A-9B20-E5FB7F0CDF70}" srcOrd="0" destOrd="0" presId="urn:microsoft.com/office/officeart/2008/layout/HexagonCluster"/>
    <dgm:cxn modelId="{1CEE220E-C51C-0A41-965C-68ED1C959415}" type="presOf" srcId="{73785E2D-1428-5848-937A-2106B316972A}" destId="{E0B6748E-2049-DD41-98EF-86A3271853B8}" srcOrd="0" destOrd="0" presId="urn:microsoft.com/office/officeart/2008/layout/HexagonCluster"/>
    <dgm:cxn modelId="{7D629784-4100-BD47-A849-22D702A7C2EF}" type="presOf" srcId="{C530B975-09FB-5441-A6F6-FE92FAD2779D}" destId="{16E011B2-1A35-5944-B002-2D53D20DE673}" srcOrd="0" destOrd="0" presId="urn:microsoft.com/office/officeart/2008/layout/HexagonCluster"/>
    <dgm:cxn modelId="{35142903-4A66-414D-9A66-8FC17CCAE09C}" srcId="{F6E4BB53-22CF-A84A-91F7-300F5E51DBE4}" destId="{73785E2D-1428-5848-937A-2106B316972A}" srcOrd="1" destOrd="0" parTransId="{C6562C5F-6086-A04F-98F8-030452CA47C2}" sibTransId="{EC55AC55-4434-814E-A5CE-EEBD137C8038}"/>
    <dgm:cxn modelId="{9856E4E1-C542-0F41-BDA8-761075BED702}" type="presParOf" srcId="{95B87BA5-56E5-1944-95A5-C1921811D303}" destId="{A023DD6C-E13A-C240-A8C5-5E4ADFCA91EB}" srcOrd="0" destOrd="0" presId="urn:microsoft.com/office/officeart/2008/layout/HexagonCluster"/>
    <dgm:cxn modelId="{8878D1CC-E598-C04A-A7A8-34614393ED4C}" type="presParOf" srcId="{A023DD6C-E13A-C240-A8C5-5E4ADFCA91EB}" destId="{F318BD40-218D-B34A-A32F-EA62D9FCC4C7}" srcOrd="0" destOrd="0" presId="urn:microsoft.com/office/officeart/2008/layout/HexagonCluster"/>
    <dgm:cxn modelId="{DCD88827-9B5D-3144-9D92-F8EF0494DCD4}" type="presParOf" srcId="{95B87BA5-56E5-1944-95A5-C1921811D303}" destId="{391AA471-0A4F-FE47-B719-29F34200628B}" srcOrd="1" destOrd="0" presId="urn:microsoft.com/office/officeart/2008/layout/HexagonCluster"/>
    <dgm:cxn modelId="{390B2FFE-B57D-A049-BAA1-4F12925C94C6}" type="presParOf" srcId="{391AA471-0A4F-FE47-B719-29F34200628B}" destId="{32242EC6-061F-C940-8DC6-DC7E5B5A6964}" srcOrd="0" destOrd="0" presId="urn:microsoft.com/office/officeart/2008/layout/HexagonCluster"/>
    <dgm:cxn modelId="{FAA2E73D-61F6-A648-A4C2-613C97982360}" type="presParOf" srcId="{95B87BA5-56E5-1944-95A5-C1921811D303}" destId="{6E506BBF-3C11-8A4C-8429-421E87DCC7B5}" srcOrd="2" destOrd="0" presId="urn:microsoft.com/office/officeart/2008/layout/HexagonCluster"/>
    <dgm:cxn modelId="{76D2212A-5D7A-A04E-A43B-4D5EE40997F9}" type="presParOf" srcId="{6E506BBF-3C11-8A4C-8429-421E87DCC7B5}" destId="{46DBBAAE-1E3B-2547-ADB4-10BA856A2A52}" srcOrd="0" destOrd="0" presId="urn:microsoft.com/office/officeart/2008/layout/HexagonCluster"/>
    <dgm:cxn modelId="{D9596282-D77A-8A4F-BA72-AC3A6BAE4A42}" type="presParOf" srcId="{95B87BA5-56E5-1944-95A5-C1921811D303}" destId="{3777301C-BE8F-2D47-A432-4CD13352634D}" srcOrd="3" destOrd="0" presId="urn:microsoft.com/office/officeart/2008/layout/HexagonCluster"/>
    <dgm:cxn modelId="{089D5417-4899-054A-A3A1-FF1FBB81E9C1}" type="presParOf" srcId="{3777301C-BE8F-2D47-A432-4CD13352634D}" destId="{E5E1623A-CC87-2A45-8B93-D639AB343293}" srcOrd="0" destOrd="0" presId="urn:microsoft.com/office/officeart/2008/layout/HexagonCluster"/>
    <dgm:cxn modelId="{313633ED-5FBD-4845-8446-8D273F80F86F}" type="presParOf" srcId="{95B87BA5-56E5-1944-95A5-C1921811D303}" destId="{066B53BB-62E8-5F48-9D23-0309795DEC0A}" srcOrd="4" destOrd="0" presId="urn:microsoft.com/office/officeart/2008/layout/HexagonCluster"/>
    <dgm:cxn modelId="{F32EB0FF-B732-9041-BA49-136319357883}" type="presParOf" srcId="{066B53BB-62E8-5F48-9D23-0309795DEC0A}" destId="{E0B6748E-2049-DD41-98EF-86A3271853B8}" srcOrd="0" destOrd="0" presId="urn:microsoft.com/office/officeart/2008/layout/HexagonCluster"/>
    <dgm:cxn modelId="{1566313C-6AFC-9740-A337-0C6FA1F54A6E}" type="presParOf" srcId="{95B87BA5-56E5-1944-95A5-C1921811D303}" destId="{54B86F28-A362-9D4F-8168-9DE38A062292}" srcOrd="5" destOrd="0" presId="urn:microsoft.com/office/officeart/2008/layout/HexagonCluster"/>
    <dgm:cxn modelId="{4A982199-09BF-B84B-8A76-10057AF52A2E}" type="presParOf" srcId="{54B86F28-A362-9D4F-8168-9DE38A062292}" destId="{CFBDACCB-8739-7F49-AF69-C9023BC7E548}" srcOrd="0" destOrd="0" presId="urn:microsoft.com/office/officeart/2008/layout/HexagonCluster"/>
    <dgm:cxn modelId="{453170EF-BF3F-7843-85E8-6EC564C34480}" type="presParOf" srcId="{95B87BA5-56E5-1944-95A5-C1921811D303}" destId="{0DC4F336-ACAC-9D46-AF2E-20643D781459}" srcOrd="6" destOrd="0" presId="urn:microsoft.com/office/officeart/2008/layout/HexagonCluster"/>
    <dgm:cxn modelId="{19E3BCF3-018C-E04E-817A-0583D27EB59D}" type="presParOf" srcId="{0DC4F336-ACAC-9D46-AF2E-20643D781459}" destId="{E321FEDA-4CEA-384A-9B20-E5FB7F0CDF70}" srcOrd="0" destOrd="0" presId="urn:microsoft.com/office/officeart/2008/layout/HexagonCluster"/>
    <dgm:cxn modelId="{36F99AE5-C062-4F42-A468-9C34B28142F0}" type="presParOf" srcId="{95B87BA5-56E5-1944-95A5-C1921811D303}" destId="{F44CC49A-A122-D14A-91C5-64341B9A59FF}" srcOrd="7" destOrd="0" presId="urn:microsoft.com/office/officeart/2008/layout/HexagonCluster"/>
    <dgm:cxn modelId="{BF16625C-69A6-A745-8814-8AEFC676CA02}" type="presParOf" srcId="{F44CC49A-A122-D14A-91C5-64341B9A59FF}" destId="{B653A517-3F9D-7E4A-842A-37E9CD2AFD04}" srcOrd="0" destOrd="0" presId="urn:microsoft.com/office/officeart/2008/layout/HexagonCluster"/>
    <dgm:cxn modelId="{E7F1F6D8-EF51-274E-80AC-4205941C628B}" type="presParOf" srcId="{95B87BA5-56E5-1944-95A5-C1921811D303}" destId="{2EEDEFB9-6ECE-EE41-80D0-E8098056BB49}" srcOrd="8" destOrd="0" presId="urn:microsoft.com/office/officeart/2008/layout/HexagonCluster"/>
    <dgm:cxn modelId="{83A9FFEF-8600-4A43-8552-46A5D4B2DA09}" type="presParOf" srcId="{2EEDEFB9-6ECE-EE41-80D0-E8098056BB49}" destId="{5AD6B7D8-1DDE-D640-BF7F-0C982220C65A}" srcOrd="0" destOrd="0" presId="urn:microsoft.com/office/officeart/2008/layout/HexagonCluster"/>
    <dgm:cxn modelId="{E80C97BF-E1F3-5A48-9C38-962C310920EA}" type="presParOf" srcId="{95B87BA5-56E5-1944-95A5-C1921811D303}" destId="{AD33DD52-3C0D-FB41-86BE-7745A8DB5158}" srcOrd="9" destOrd="0" presId="urn:microsoft.com/office/officeart/2008/layout/HexagonCluster"/>
    <dgm:cxn modelId="{883A39B4-AF54-5441-948C-2F9935EA283C}" type="presParOf" srcId="{AD33DD52-3C0D-FB41-86BE-7745A8DB5158}" destId="{F78CB181-2D9D-5C4F-91A2-822A53701BAA}" srcOrd="0" destOrd="0" presId="urn:microsoft.com/office/officeart/2008/layout/HexagonCluster"/>
    <dgm:cxn modelId="{48DC0BBD-F029-C44D-A1B1-E4375C8F8469}" type="presParOf" srcId="{95B87BA5-56E5-1944-95A5-C1921811D303}" destId="{1D63F398-72B8-C548-B859-380B7D00A980}" srcOrd="10" destOrd="0" presId="urn:microsoft.com/office/officeart/2008/layout/HexagonCluster"/>
    <dgm:cxn modelId="{21399570-6003-954A-B273-115B3EAF3091}" type="presParOf" srcId="{1D63F398-72B8-C548-B859-380B7D00A980}" destId="{05B80944-B5A4-D84B-B7AA-D7A90A9B837C}" srcOrd="0" destOrd="0" presId="urn:microsoft.com/office/officeart/2008/layout/HexagonCluster"/>
    <dgm:cxn modelId="{CF56F5F8-BE1C-AD40-9AF0-2F39E4B4DBC7}" type="presParOf" srcId="{95B87BA5-56E5-1944-95A5-C1921811D303}" destId="{FB4B9021-D3FA-D641-B013-9CA9E78C4B53}" srcOrd="11" destOrd="0" presId="urn:microsoft.com/office/officeart/2008/layout/HexagonCluster"/>
    <dgm:cxn modelId="{65CCF471-12A6-E54E-BA5A-910C778ADDE5}" type="presParOf" srcId="{FB4B9021-D3FA-D641-B013-9CA9E78C4B53}" destId="{B292BEE5-4D14-2049-814E-9390EA843D03}" srcOrd="0" destOrd="0" presId="urn:microsoft.com/office/officeart/2008/layout/HexagonCluster"/>
    <dgm:cxn modelId="{049ACAAA-CADE-C848-8F40-A9C0C9BD53FE}" type="presParOf" srcId="{95B87BA5-56E5-1944-95A5-C1921811D303}" destId="{405AFA12-397A-A14F-97D6-AFBA46C03F05}" srcOrd="12" destOrd="0" presId="urn:microsoft.com/office/officeart/2008/layout/HexagonCluster"/>
    <dgm:cxn modelId="{7AA5295C-44B6-FA4C-A534-50C90AD80014}" type="presParOf" srcId="{405AFA12-397A-A14F-97D6-AFBA46C03F05}" destId="{16E011B2-1A35-5944-B002-2D53D20DE673}" srcOrd="0" destOrd="0" presId="urn:microsoft.com/office/officeart/2008/layout/HexagonCluster"/>
    <dgm:cxn modelId="{724CBDA6-F20D-2F49-9411-6B7E689793BB}" type="presParOf" srcId="{95B87BA5-56E5-1944-95A5-C1921811D303}" destId="{E54177D9-51E4-F343-BDD6-E7AC360624A6}" srcOrd="13" destOrd="0" presId="urn:microsoft.com/office/officeart/2008/layout/HexagonCluster"/>
    <dgm:cxn modelId="{87D9EB52-83D7-A246-B2E1-CE4F264C6541}" type="presParOf" srcId="{E54177D9-51E4-F343-BDD6-E7AC360624A6}" destId="{3F8FFA21-E022-3245-9312-EA70F477B036}" srcOrd="0" destOrd="0" presId="urn:microsoft.com/office/officeart/2008/layout/HexagonCluster"/>
    <dgm:cxn modelId="{F54614E6-B5B6-964E-92D5-7D61C638E1BD}" type="presParOf" srcId="{95B87BA5-56E5-1944-95A5-C1921811D303}" destId="{61585A47-AF6E-FE43-9147-66104CC48517}" srcOrd="14" destOrd="0" presId="urn:microsoft.com/office/officeart/2008/layout/HexagonCluster"/>
    <dgm:cxn modelId="{254C47A2-9513-674C-A69E-96A5BF90CAF4}" type="presParOf" srcId="{61585A47-AF6E-FE43-9147-66104CC48517}" destId="{31642A97-4644-854A-954C-04A3FF56A734}" srcOrd="0" destOrd="0" presId="urn:microsoft.com/office/officeart/2008/layout/HexagonCluster"/>
    <dgm:cxn modelId="{914C9A10-6F29-934B-87DF-8C204C64195A}" type="presParOf" srcId="{95B87BA5-56E5-1944-95A5-C1921811D303}" destId="{DE66ED7E-9D2E-9443-9A04-20F8A207EC23}" srcOrd="15" destOrd="0" presId="urn:microsoft.com/office/officeart/2008/layout/HexagonCluster"/>
    <dgm:cxn modelId="{05D8A1BC-0F62-EE40-9477-737013A0379F}" type="presParOf" srcId="{DE66ED7E-9D2E-9443-9A04-20F8A207EC23}" destId="{F9BD0789-7100-B943-B329-9F2CA34A62D8}" srcOrd="0" destOrd="0" presId="urn:microsoft.com/office/officeart/2008/layout/HexagonCluster"/>
    <dgm:cxn modelId="{581D3EE3-09AB-0C4C-B1BF-72B6F6C6C79A}" type="presParOf" srcId="{95B87BA5-56E5-1944-95A5-C1921811D303}" destId="{84D975B0-87AD-DC46-904D-E3904DAEBFD7}" srcOrd="16" destOrd="0" presId="urn:microsoft.com/office/officeart/2008/layout/HexagonCluster"/>
    <dgm:cxn modelId="{46A61733-5583-0B4B-B0DC-231815F50372}" type="presParOf" srcId="{84D975B0-87AD-DC46-904D-E3904DAEBFD7}" destId="{EE8E3489-C551-1848-902F-5C6329275E5B}" srcOrd="0" destOrd="0" presId="urn:microsoft.com/office/officeart/2008/layout/HexagonCluster"/>
    <dgm:cxn modelId="{A07AAE1E-4F2F-C346-8EF1-EADB6E2E5EE1}" type="presParOf" srcId="{95B87BA5-56E5-1944-95A5-C1921811D303}" destId="{62C619DC-39C9-DE43-9AE5-DFE6425F4507}" srcOrd="17" destOrd="0" presId="urn:microsoft.com/office/officeart/2008/layout/HexagonCluster"/>
    <dgm:cxn modelId="{CA18B5FF-CF78-024A-A099-D40B6183D4EE}" type="presParOf" srcId="{62C619DC-39C9-DE43-9AE5-DFE6425F4507}" destId="{C2519FF1-E6F9-1647-A199-2CBCB1FEF303}" srcOrd="0" destOrd="0" presId="urn:microsoft.com/office/officeart/2008/layout/HexagonCluster"/>
    <dgm:cxn modelId="{2A8F1D5A-ABD6-2144-BD50-F9A1539B827D}" type="presParOf" srcId="{95B87BA5-56E5-1944-95A5-C1921811D303}" destId="{B4D89227-B726-AD47-AE1C-2487ED4EE59C}" srcOrd="18" destOrd="0" presId="urn:microsoft.com/office/officeart/2008/layout/HexagonCluster"/>
    <dgm:cxn modelId="{15463AB8-5B9B-8242-BAC7-13A43A9E9EF4}" type="presParOf" srcId="{B4D89227-B726-AD47-AE1C-2487ED4EE59C}" destId="{3AF9EC72-F54A-6A4A-AB2B-E007EC8812D9}" srcOrd="0" destOrd="0" presId="urn:microsoft.com/office/officeart/2008/layout/HexagonCluster"/>
    <dgm:cxn modelId="{028DB34F-2521-E147-BAA3-EBC46BD22BD4}" type="presParOf" srcId="{95B87BA5-56E5-1944-95A5-C1921811D303}" destId="{36401FDA-4058-144B-9556-CFDD704CC020}" srcOrd="19" destOrd="0" presId="urn:microsoft.com/office/officeart/2008/layout/HexagonCluster"/>
    <dgm:cxn modelId="{01A0A32F-1F8C-2142-B1D7-1081D9C8FD2C}" type="presParOf" srcId="{36401FDA-4058-144B-9556-CFDD704CC020}" destId="{DB0AA476-2875-0947-9490-E4E41A46B7B9}" srcOrd="0" destOrd="0" presId="urn:microsoft.com/office/officeart/2008/layout/HexagonCluster"/>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9E0355-78C7-3246-8373-2491C054B0F0}" type="doc">
      <dgm:prSet loTypeId="urn:microsoft.com/office/officeart/2005/8/layout/venn3" loCatId="" qsTypeId="urn:microsoft.com/office/officeart/2005/8/quickstyle/simple4" qsCatId="simple" csTypeId="urn:microsoft.com/office/officeart/2005/8/colors/accent1_3" csCatId="accent1" phldr="1"/>
      <dgm:spPr/>
      <dgm:t>
        <a:bodyPr/>
        <a:lstStyle/>
        <a:p>
          <a:endParaRPr lang="en-US"/>
        </a:p>
      </dgm:t>
    </dgm:pt>
    <dgm:pt modelId="{DD1C0484-321F-BC46-A486-A185F2B6C3CF}">
      <dgm:prSet phldrT="[Text]" custT="1"/>
      <dgm:spPr/>
      <dgm:t>
        <a:bodyPr/>
        <a:lstStyle/>
        <a:p>
          <a:r>
            <a:rPr lang="en-US" sz="2000" b="1" dirty="0" smtClean="0">
              <a:latin typeface="Calibri"/>
              <a:cs typeface="Calibri"/>
            </a:rPr>
            <a:t>Passion</a:t>
          </a:r>
          <a:endParaRPr lang="en-US" sz="2000" b="1" dirty="0">
            <a:latin typeface="Calibri"/>
            <a:cs typeface="Calibri"/>
          </a:endParaRPr>
        </a:p>
      </dgm:t>
    </dgm:pt>
    <dgm:pt modelId="{3E660A4D-2C63-0A48-90B0-C22064A42BC8}" type="parTrans" cxnId="{5D532586-0E98-2C47-8589-A4953981EBE8}">
      <dgm:prSet/>
      <dgm:spPr/>
      <dgm:t>
        <a:bodyPr/>
        <a:lstStyle/>
        <a:p>
          <a:endParaRPr lang="en-US"/>
        </a:p>
      </dgm:t>
    </dgm:pt>
    <dgm:pt modelId="{1A7C715D-B70E-6749-A746-4076C53284BF}" type="sibTrans" cxnId="{5D532586-0E98-2C47-8589-A4953981EBE8}">
      <dgm:prSet/>
      <dgm:spPr/>
      <dgm:t>
        <a:bodyPr/>
        <a:lstStyle/>
        <a:p>
          <a:endParaRPr lang="en-US"/>
        </a:p>
      </dgm:t>
    </dgm:pt>
    <dgm:pt modelId="{33B7AEF8-4AC4-3D49-A115-2203F14F9A6A}">
      <dgm:prSet phldrT="[Text]" custT="1"/>
      <dgm:spPr/>
      <dgm:t>
        <a:bodyPr/>
        <a:lstStyle/>
        <a:p>
          <a:r>
            <a:rPr lang="en-US" sz="2000" b="1" dirty="0" smtClean="0">
              <a:latin typeface="Calibri"/>
              <a:cs typeface="Calibri"/>
            </a:rPr>
            <a:t>Knowledge</a:t>
          </a:r>
          <a:endParaRPr lang="en-US" sz="2000" b="1" dirty="0">
            <a:latin typeface="Calibri"/>
            <a:cs typeface="Calibri"/>
          </a:endParaRPr>
        </a:p>
      </dgm:t>
    </dgm:pt>
    <dgm:pt modelId="{2EFC9F6F-7486-4948-9D1D-F888B14897D5}" type="parTrans" cxnId="{8316AECD-AC0E-DA43-870F-9899E91B97D6}">
      <dgm:prSet/>
      <dgm:spPr/>
      <dgm:t>
        <a:bodyPr/>
        <a:lstStyle/>
        <a:p>
          <a:endParaRPr lang="en-US"/>
        </a:p>
      </dgm:t>
    </dgm:pt>
    <dgm:pt modelId="{F19A3B7C-EA2A-C54B-ADDD-65BA18D919C8}" type="sibTrans" cxnId="{8316AECD-AC0E-DA43-870F-9899E91B97D6}">
      <dgm:prSet/>
      <dgm:spPr/>
      <dgm:t>
        <a:bodyPr/>
        <a:lstStyle/>
        <a:p>
          <a:endParaRPr lang="en-US"/>
        </a:p>
      </dgm:t>
    </dgm:pt>
    <dgm:pt modelId="{D5B43ADB-07BC-3D4F-A0F0-A886E7163661}">
      <dgm:prSet phldrT="[Text]" custT="1"/>
      <dgm:spPr/>
      <dgm:t>
        <a:bodyPr/>
        <a:lstStyle/>
        <a:p>
          <a:r>
            <a:rPr lang="en-US" sz="2000" b="1" dirty="0" smtClean="0">
              <a:latin typeface="Calibri"/>
              <a:cs typeface="Calibri"/>
            </a:rPr>
            <a:t>Priority</a:t>
          </a:r>
          <a:endParaRPr lang="en-US" sz="2000" b="1" dirty="0">
            <a:latin typeface="Calibri"/>
            <a:cs typeface="Calibri"/>
          </a:endParaRPr>
        </a:p>
      </dgm:t>
    </dgm:pt>
    <dgm:pt modelId="{7B9F25B6-1D12-A346-8A47-FC0FB1E20779}" type="sibTrans" cxnId="{9F2021B2-3FD1-DF41-9487-1D06C8DDC591}">
      <dgm:prSet/>
      <dgm:spPr/>
      <dgm:t>
        <a:bodyPr/>
        <a:lstStyle/>
        <a:p>
          <a:endParaRPr lang="en-US"/>
        </a:p>
      </dgm:t>
    </dgm:pt>
    <dgm:pt modelId="{F35BF63B-BA95-6243-9CEC-A709F9CEE90A}" type="parTrans" cxnId="{9F2021B2-3FD1-DF41-9487-1D06C8DDC591}">
      <dgm:prSet/>
      <dgm:spPr/>
      <dgm:t>
        <a:bodyPr/>
        <a:lstStyle/>
        <a:p>
          <a:endParaRPr lang="en-US"/>
        </a:p>
      </dgm:t>
    </dgm:pt>
    <dgm:pt modelId="{1D7F4970-7C92-8740-8CC7-12F1EFDBFF8D}">
      <dgm:prSet phldrT="[Text]" custT="1"/>
      <dgm:spPr/>
      <dgm:t>
        <a:bodyPr/>
        <a:lstStyle/>
        <a:p>
          <a:r>
            <a:rPr lang="en-US" sz="2000" b="1" dirty="0" smtClean="0">
              <a:latin typeface="Calibri"/>
              <a:cs typeface="Calibri"/>
            </a:rPr>
            <a:t>Devotion</a:t>
          </a:r>
          <a:endParaRPr lang="en-US" sz="2000" b="1" dirty="0">
            <a:latin typeface="Calibri"/>
            <a:cs typeface="Calibri"/>
          </a:endParaRPr>
        </a:p>
      </dgm:t>
    </dgm:pt>
    <dgm:pt modelId="{A365EAED-1482-8E44-A3E7-C1232AB353A3}" type="sibTrans" cxnId="{6C662E7F-27AE-6D4D-82A9-46E670724280}">
      <dgm:prSet/>
      <dgm:spPr/>
      <dgm:t>
        <a:bodyPr/>
        <a:lstStyle/>
        <a:p>
          <a:endParaRPr lang="en-US"/>
        </a:p>
      </dgm:t>
    </dgm:pt>
    <dgm:pt modelId="{5013A0B4-15F9-BA46-9865-41F8ABEC4ACF}" type="parTrans" cxnId="{6C662E7F-27AE-6D4D-82A9-46E670724280}">
      <dgm:prSet/>
      <dgm:spPr/>
      <dgm:t>
        <a:bodyPr/>
        <a:lstStyle/>
        <a:p>
          <a:endParaRPr lang="en-US"/>
        </a:p>
      </dgm:t>
    </dgm:pt>
    <dgm:pt modelId="{5A77CFC4-9C7C-FC42-AC0D-1E5997B166FE}">
      <dgm:prSet custT="1"/>
      <dgm:spPr/>
      <dgm:t>
        <a:bodyPr/>
        <a:lstStyle/>
        <a:p>
          <a:r>
            <a:rPr lang="en-US" sz="2000" b="1" dirty="0" smtClean="0">
              <a:latin typeface="Calibri"/>
              <a:cs typeface="Calibri"/>
            </a:rPr>
            <a:t>Pursuit</a:t>
          </a:r>
          <a:endParaRPr lang="en-US" sz="2000" b="1" dirty="0">
            <a:latin typeface="Calibri"/>
            <a:cs typeface="Calibri"/>
          </a:endParaRPr>
        </a:p>
      </dgm:t>
    </dgm:pt>
    <dgm:pt modelId="{4B8BBE87-367A-1B4C-B1D5-CE4CA6569D17}" type="parTrans" cxnId="{C8E19F5F-4783-1743-99D2-2991E2501826}">
      <dgm:prSet/>
      <dgm:spPr/>
      <dgm:t>
        <a:bodyPr/>
        <a:lstStyle/>
        <a:p>
          <a:endParaRPr lang="en-US"/>
        </a:p>
      </dgm:t>
    </dgm:pt>
    <dgm:pt modelId="{9166DDD1-231A-8847-9153-C4609E5FE187}" type="sibTrans" cxnId="{C8E19F5F-4783-1743-99D2-2991E2501826}">
      <dgm:prSet/>
      <dgm:spPr/>
      <dgm:t>
        <a:bodyPr/>
        <a:lstStyle/>
        <a:p>
          <a:endParaRPr lang="en-US"/>
        </a:p>
      </dgm:t>
    </dgm:pt>
    <dgm:pt modelId="{13920C55-7A4A-604A-8B32-09B7A8752729}" type="pres">
      <dgm:prSet presAssocID="{159E0355-78C7-3246-8373-2491C054B0F0}" presName="Name0" presStyleCnt="0">
        <dgm:presLayoutVars>
          <dgm:dir/>
          <dgm:resizeHandles val="exact"/>
        </dgm:presLayoutVars>
      </dgm:prSet>
      <dgm:spPr/>
      <dgm:t>
        <a:bodyPr/>
        <a:lstStyle/>
        <a:p>
          <a:endParaRPr lang="en-US"/>
        </a:p>
      </dgm:t>
    </dgm:pt>
    <dgm:pt modelId="{307E4736-5AAC-5C47-B872-2A5379A5F969}" type="pres">
      <dgm:prSet presAssocID="{DD1C0484-321F-BC46-A486-A185F2B6C3CF}" presName="Name5" presStyleLbl="vennNode1" presStyleIdx="0" presStyleCnt="5" custLinFactX="-30100" custLinFactNeighborX="-100000" custLinFactNeighborY="-2762">
        <dgm:presLayoutVars>
          <dgm:bulletEnabled val="1"/>
        </dgm:presLayoutVars>
      </dgm:prSet>
      <dgm:spPr/>
      <dgm:t>
        <a:bodyPr/>
        <a:lstStyle/>
        <a:p>
          <a:endParaRPr lang="en-US"/>
        </a:p>
      </dgm:t>
    </dgm:pt>
    <dgm:pt modelId="{BF92D2CC-8A12-C44B-A970-F6CCEA806774}" type="pres">
      <dgm:prSet presAssocID="{1A7C715D-B70E-6749-A746-4076C53284BF}" presName="space" presStyleCnt="0"/>
      <dgm:spPr/>
    </dgm:pt>
    <dgm:pt modelId="{E87F1550-F522-464D-8419-2D72877DB808}" type="pres">
      <dgm:prSet presAssocID="{1D7F4970-7C92-8740-8CC7-12F1EFDBFF8D}" presName="Name5" presStyleLbl="vennNode1" presStyleIdx="1" presStyleCnt="5">
        <dgm:presLayoutVars>
          <dgm:bulletEnabled val="1"/>
        </dgm:presLayoutVars>
      </dgm:prSet>
      <dgm:spPr/>
      <dgm:t>
        <a:bodyPr/>
        <a:lstStyle/>
        <a:p>
          <a:endParaRPr lang="en-US"/>
        </a:p>
      </dgm:t>
    </dgm:pt>
    <dgm:pt modelId="{8DBCDDE1-53EA-5843-960E-FD37F8055CCF}" type="pres">
      <dgm:prSet presAssocID="{A365EAED-1482-8E44-A3E7-C1232AB353A3}" presName="space" presStyleCnt="0"/>
      <dgm:spPr/>
    </dgm:pt>
    <dgm:pt modelId="{3F95B2E1-C769-0A4F-8541-E70842C20598}" type="pres">
      <dgm:prSet presAssocID="{D5B43ADB-07BC-3D4F-A0F0-A886E7163661}" presName="Name5" presStyleLbl="vennNode1" presStyleIdx="2" presStyleCnt="5">
        <dgm:presLayoutVars>
          <dgm:bulletEnabled val="1"/>
        </dgm:presLayoutVars>
      </dgm:prSet>
      <dgm:spPr/>
      <dgm:t>
        <a:bodyPr/>
        <a:lstStyle/>
        <a:p>
          <a:endParaRPr lang="en-US"/>
        </a:p>
      </dgm:t>
    </dgm:pt>
    <dgm:pt modelId="{D3C66380-86DA-8742-B300-325C90C197E1}" type="pres">
      <dgm:prSet presAssocID="{7B9F25B6-1D12-A346-8A47-FC0FB1E20779}" presName="space" presStyleCnt="0"/>
      <dgm:spPr/>
    </dgm:pt>
    <dgm:pt modelId="{4528B41D-392D-4248-B148-C073A3F15EF1}" type="pres">
      <dgm:prSet presAssocID="{33B7AEF8-4AC4-3D49-A115-2203F14F9A6A}" presName="Name5" presStyleLbl="vennNode1" presStyleIdx="3" presStyleCnt="5">
        <dgm:presLayoutVars>
          <dgm:bulletEnabled val="1"/>
        </dgm:presLayoutVars>
      </dgm:prSet>
      <dgm:spPr/>
      <dgm:t>
        <a:bodyPr/>
        <a:lstStyle/>
        <a:p>
          <a:endParaRPr lang="en-US"/>
        </a:p>
      </dgm:t>
    </dgm:pt>
    <dgm:pt modelId="{9767EEE7-7D9E-2644-8B5A-1794376176DE}" type="pres">
      <dgm:prSet presAssocID="{F19A3B7C-EA2A-C54B-ADDD-65BA18D919C8}" presName="space" presStyleCnt="0"/>
      <dgm:spPr/>
    </dgm:pt>
    <dgm:pt modelId="{DCF59F87-B718-E040-8888-5954C8D0FD1F}" type="pres">
      <dgm:prSet presAssocID="{5A77CFC4-9C7C-FC42-AC0D-1E5997B166FE}" presName="Name5" presStyleLbl="vennNode1" presStyleIdx="4" presStyleCnt="5">
        <dgm:presLayoutVars>
          <dgm:bulletEnabled val="1"/>
        </dgm:presLayoutVars>
      </dgm:prSet>
      <dgm:spPr/>
      <dgm:t>
        <a:bodyPr/>
        <a:lstStyle/>
        <a:p>
          <a:endParaRPr lang="en-US"/>
        </a:p>
      </dgm:t>
    </dgm:pt>
  </dgm:ptLst>
  <dgm:cxnLst>
    <dgm:cxn modelId="{8316AECD-AC0E-DA43-870F-9899E91B97D6}" srcId="{159E0355-78C7-3246-8373-2491C054B0F0}" destId="{33B7AEF8-4AC4-3D49-A115-2203F14F9A6A}" srcOrd="3" destOrd="0" parTransId="{2EFC9F6F-7486-4948-9D1D-F888B14897D5}" sibTransId="{F19A3B7C-EA2A-C54B-ADDD-65BA18D919C8}"/>
    <dgm:cxn modelId="{68503DF7-98D2-0C4D-BAD8-66CC81549449}" type="presOf" srcId="{159E0355-78C7-3246-8373-2491C054B0F0}" destId="{13920C55-7A4A-604A-8B32-09B7A8752729}" srcOrd="0" destOrd="0" presId="urn:microsoft.com/office/officeart/2005/8/layout/venn3"/>
    <dgm:cxn modelId="{8D1C33CF-8E9D-984C-AF12-077203244DDB}" type="presOf" srcId="{DD1C0484-321F-BC46-A486-A185F2B6C3CF}" destId="{307E4736-5AAC-5C47-B872-2A5379A5F969}" srcOrd="0" destOrd="0" presId="urn:microsoft.com/office/officeart/2005/8/layout/venn3"/>
    <dgm:cxn modelId="{6C662E7F-27AE-6D4D-82A9-46E670724280}" srcId="{159E0355-78C7-3246-8373-2491C054B0F0}" destId="{1D7F4970-7C92-8740-8CC7-12F1EFDBFF8D}" srcOrd="1" destOrd="0" parTransId="{5013A0B4-15F9-BA46-9865-41F8ABEC4ACF}" sibTransId="{A365EAED-1482-8E44-A3E7-C1232AB353A3}"/>
    <dgm:cxn modelId="{9F2021B2-3FD1-DF41-9487-1D06C8DDC591}" srcId="{159E0355-78C7-3246-8373-2491C054B0F0}" destId="{D5B43ADB-07BC-3D4F-A0F0-A886E7163661}" srcOrd="2" destOrd="0" parTransId="{F35BF63B-BA95-6243-9CEC-A709F9CEE90A}" sibTransId="{7B9F25B6-1D12-A346-8A47-FC0FB1E20779}"/>
    <dgm:cxn modelId="{5D532586-0E98-2C47-8589-A4953981EBE8}" srcId="{159E0355-78C7-3246-8373-2491C054B0F0}" destId="{DD1C0484-321F-BC46-A486-A185F2B6C3CF}" srcOrd="0" destOrd="0" parTransId="{3E660A4D-2C63-0A48-90B0-C22064A42BC8}" sibTransId="{1A7C715D-B70E-6749-A746-4076C53284BF}"/>
    <dgm:cxn modelId="{2F05AB78-EE2A-F84D-9DE4-D007609C7E45}" type="presOf" srcId="{D5B43ADB-07BC-3D4F-A0F0-A886E7163661}" destId="{3F95B2E1-C769-0A4F-8541-E70842C20598}" srcOrd="0" destOrd="0" presId="urn:microsoft.com/office/officeart/2005/8/layout/venn3"/>
    <dgm:cxn modelId="{C8E19F5F-4783-1743-99D2-2991E2501826}" srcId="{159E0355-78C7-3246-8373-2491C054B0F0}" destId="{5A77CFC4-9C7C-FC42-AC0D-1E5997B166FE}" srcOrd="4" destOrd="0" parTransId="{4B8BBE87-367A-1B4C-B1D5-CE4CA6569D17}" sibTransId="{9166DDD1-231A-8847-9153-C4609E5FE187}"/>
    <dgm:cxn modelId="{A955BB82-38D4-9C46-811F-B76EBF2A4B36}" type="presOf" srcId="{33B7AEF8-4AC4-3D49-A115-2203F14F9A6A}" destId="{4528B41D-392D-4248-B148-C073A3F15EF1}" srcOrd="0" destOrd="0" presId="urn:microsoft.com/office/officeart/2005/8/layout/venn3"/>
    <dgm:cxn modelId="{1F41881B-A517-994E-A40F-B223D351E220}" type="presOf" srcId="{1D7F4970-7C92-8740-8CC7-12F1EFDBFF8D}" destId="{E87F1550-F522-464D-8419-2D72877DB808}" srcOrd="0" destOrd="0" presId="urn:microsoft.com/office/officeart/2005/8/layout/venn3"/>
    <dgm:cxn modelId="{85E7CE21-00F1-B74A-8BFE-5C4D1C923103}" type="presOf" srcId="{5A77CFC4-9C7C-FC42-AC0D-1E5997B166FE}" destId="{DCF59F87-B718-E040-8888-5954C8D0FD1F}" srcOrd="0" destOrd="0" presId="urn:microsoft.com/office/officeart/2005/8/layout/venn3"/>
    <dgm:cxn modelId="{B90632B3-6C7E-5441-96DC-0A073B529FB1}" type="presParOf" srcId="{13920C55-7A4A-604A-8B32-09B7A8752729}" destId="{307E4736-5AAC-5C47-B872-2A5379A5F969}" srcOrd="0" destOrd="0" presId="urn:microsoft.com/office/officeart/2005/8/layout/venn3"/>
    <dgm:cxn modelId="{FEC80319-E83B-FB45-9F72-98A77B80B6D3}" type="presParOf" srcId="{13920C55-7A4A-604A-8B32-09B7A8752729}" destId="{BF92D2CC-8A12-C44B-A970-F6CCEA806774}" srcOrd="1" destOrd="0" presId="urn:microsoft.com/office/officeart/2005/8/layout/venn3"/>
    <dgm:cxn modelId="{B664B12F-E13F-F94C-9820-51D32009621E}" type="presParOf" srcId="{13920C55-7A4A-604A-8B32-09B7A8752729}" destId="{E87F1550-F522-464D-8419-2D72877DB808}" srcOrd="2" destOrd="0" presId="urn:microsoft.com/office/officeart/2005/8/layout/venn3"/>
    <dgm:cxn modelId="{D15BB63A-2129-F443-9816-60324D262C3E}" type="presParOf" srcId="{13920C55-7A4A-604A-8B32-09B7A8752729}" destId="{8DBCDDE1-53EA-5843-960E-FD37F8055CCF}" srcOrd="3" destOrd="0" presId="urn:microsoft.com/office/officeart/2005/8/layout/venn3"/>
    <dgm:cxn modelId="{007F74A0-8640-C34C-A838-13870F78E564}" type="presParOf" srcId="{13920C55-7A4A-604A-8B32-09B7A8752729}" destId="{3F95B2E1-C769-0A4F-8541-E70842C20598}" srcOrd="4" destOrd="0" presId="urn:microsoft.com/office/officeart/2005/8/layout/venn3"/>
    <dgm:cxn modelId="{789F5541-A4F3-F445-9117-3C1A88F236C1}" type="presParOf" srcId="{13920C55-7A4A-604A-8B32-09B7A8752729}" destId="{D3C66380-86DA-8742-B300-325C90C197E1}" srcOrd="5" destOrd="0" presId="urn:microsoft.com/office/officeart/2005/8/layout/venn3"/>
    <dgm:cxn modelId="{84A584D2-97E7-F04D-922A-35EF31003F52}" type="presParOf" srcId="{13920C55-7A4A-604A-8B32-09B7A8752729}" destId="{4528B41D-392D-4248-B148-C073A3F15EF1}" srcOrd="6" destOrd="0" presId="urn:microsoft.com/office/officeart/2005/8/layout/venn3"/>
    <dgm:cxn modelId="{E9CEB12B-469E-E744-BC9C-C50E42445CFA}" type="presParOf" srcId="{13920C55-7A4A-604A-8B32-09B7A8752729}" destId="{9767EEE7-7D9E-2644-8B5A-1794376176DE}" srcOrd="7" destOrd="0" presId="urn:microsoft.com/office/officeart/2005/8/layout/venn3"/>
    <dgm:cxn modelId="{6D010FAD-0FDC-2940-A283-5E4FFF145E82}" type="presParOf" srcId="{13920C55-7A4A-604A-8B32-09B7A8752729}" destId="{DCF59F87-B718-E040-8888-5954C8D0FD1F}" srcOrd="8" destOrd="0" presId="urn:microsoft.com/office/officeart/2005/8/layout/venn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18BD40-218D-B34A-A32F-EA62D9FCC4C7}">
      <dsp:nvSpPr>
        <dsp:cNvPr id="0" name=""/>
        <dsp:cNvSpPr/>
      </dsp:nvSpPr>
      <dsp:spPr>
        <a:xfrm>
          <a:off x="1330477" y="3259882"/>
          <a:ext cx="1546075" cy="1327351"/>
        </a:xfrm>
        <a:prstGeom prst="hexagon">
          <a:avLst>
            <a:gd name="adj" fmla="val 25000"/>
            <a:gd name="vf" fmla="val 115470"/>
          </a:avLst>
        </a:prstGeom>
        <a:gradFill rotWithShape="0">
          <a:gsLst>
            <a:gs pos="0">
              <a:schemeClr val="accent1">
                <a:shade val="80000"/>
                <a:hueOff val="0"/>
                <a:satOff val="0"/>
                <a:lumOff val="0"/>
                <a:alphaOff val="0"/>
                <a:shade val="20000"/>
                <a:satMod val="130000"/>
              </a:schemeClr>
            </a:gs>
            <a:gs pos="50000">
              <a:schemeClr val="accent1">
                <a:shade val="80000"/>
                <a:hueOff val="0"/>
                <a:satOff val="0"/>
                <a:lumOff val="0"/>
                <a:alphaOff val="0"/>
                <a:shade val="90000"/>
                <a:satMod val="130000"/>
              </a:schemeClr>
            </a:gs>
            <a:gs pos="100000">
              <a:schemeClr val="accent1">
                <a:shade val="80000"/>
                <a:hueOff val="0"/>
                <a:satOff val="0"/>
                <a:lumOff val="0"/>
                <a:alphaOff val="0"/>
                <a:shade val="100000"/>
                <a:satMod val="200000"/>
                <a:lumMod val="120000"/>
              </a:schemeClr>
            </a:gs>
          </a:gsLst>
          <a:lin ang="16200000" scaled="0"/>
        </a:gradFill>
        <a:ln w="6350" cap="flat" cmpd="sng" algn="ctr">
          <a:solidFill>
            <a:schemeClr val="accent1">
              <a:shade val="80000"/>
              <a:hueOff val="0"/>
              <a:satOff val="0"/>
              <a:lumOff val="0"/>
              <a:alphaOff val="0"/>
            </a:schemeClr>
          </a:solidFill>
          <a:prstDash val="solid"/>
        </a:ln>
        <a:effectLst>
          <a:outerShdw blurRad="127000" dist="63500" dir="5400000" sx="103000" sy="103000" rotWithShape="0">
            <a:srgbClr val="000000">
              <a:alpha val="75000"/>
            </a:srgbClr>
          </a:outerShdw>
        </a:effectLst>
        <a:scene3d>
          <a:camera prst="perspectiveFront" fov="3000000"/>
          <a:lightRig rig="balanced" dir="t">
            <a:rot lat="0" lon="0" rev="18000000"/>
          </a:lightRig>
        </a:scene3d>
        <a:sp3d prstMaterial="plastic">
          <a:bevelT w="25400" h="50800" prst="angle"/>
        </a:sp3d>
      </dsp:spPr>
      <dsp:style>
        <a:lnRef idx="1">
          <a:scrgbClr r="0" g="0" b="0"/>
        </a:lnRef>
        <a:fillRef idx="3">
          <a:scrgbClr r="0" g="0" b="0"/>
        </a:fillRef>
        <a:effectRef idx="3">
          <a:scrgbClr r="0" g="0" b="0"/>
        </a:effectRef>
        <a:fontRef idx="minor">
          <a:schemeClr val="lt1"/>
        </a:fontRef>
      </dsp:style>
      <dsp:txBody>
        <a:bodyPr spcFirstLastPara="0" vert="horz" wrap="square" lIns="0" tIns="33020" rIns="0" bIns="33020" numCol="1" spcCol="1270" anchor="ctr" anchorCtr="0">
          <a:noAutofit/>
        </a:bodyPr>
        <a:lstStyle/>
        <a:p>
          <a:pPr lvl="0" algn="ctr" defTabSz="1155700">
            <a:lnSpc>
              <a:spcPct val="90000"/>
            </a:lnSpc>
            <a:spcBef>
              <a:spcPct val="0"/>
            </a:spcBef>
            <a:spcAft>
              <a:spcPct val="35000"/>
            </a:spcAft>
          </a:pPr>
          <a:r>
            <a:rPr lang="en-US" sz="2600" b="1" kern="1200" dirty="0" smtClean="0">
              <a:latin typeface="Calibri"/>
              <a:cs typeface="Calibri"/>
            </a:rPr>
            <a:t>Ask</a:t>
          </a:r>
          <a:endParaRPr lang="en-US" sz="2600" b="1" kern="1200" dirty="0">
            <a:latin typeface="Calibri"/>
            <a:cs typeface="Calibri"/>
          </a:endParaRPr>
        </a:p>
      </dsp:txBody>
      <dsp:txXfrm>
        <a:off x="1569929" y="3465459"/>
        <a:ext cx="1067171" cy="916197"/>
      </dsp:txXfrm>
    </dsp:sp>
    <dsp:sp modelId="{32242EC6-061F-C940-8DC6-DC7E5B5A6964}">
      <dsp:nvSpPr>
        <dsp:cNvPr id="0" name=""/>
        <dsp:cNvSpPr/>
      </dsp:nvSpPr>
      <dsp:spPr>
        <a:xfrm>
          <a:off x="1367366" y="3853427"/>
          <a:ext cx="180348" cy="155452"/>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ln>
        <a:effectLst>
          <a:outerShdw blurRad="127000" dist="63500" dir="5400000" sx="103000" sy="103000" rotWithShape="0">
            <a:srgbClr val="000000">
              <a:alpha val="75000"/>
            </a:srgbClr>
          </a:outerShdw>
        </a:effectLst>
        <a:scene3d>
          <a:camera prst="perspectiveFront" fov="3000000"/>
          <a:lightRig rig="balanced" dir="t">
            <a:rot lat="0" lon="0" rev="18000000"/>
          </a:lightRig>
        </a:scene3d>
        <a:sp3d prstMaterial="plastic">
          <a:bevelT w="25400" h="50800" prst="angle"/>
        </a:sp3d>
      </dsp:spPr>
      <dsp:style>
        <a:lnRef idx="1">
          <a:scrgbClr r="0" g="0" b="0"/>
        </a:lnRef>
        <a:fillRef idx="1">
          <a:scrgbClr r="0" g="0" b="0"/>
        </a:fillRef>
        <a:effectRef idx="3">
          <a:scrgbClr r="0" g="0" b="0"/>
        </a:effectRef>
        <a:fontRef idx="minor"/>
      </dsp:style>
    </dsp:sp>
    <dsp:sp modelId="{46DBBAAE-1E3B-2547-ADB4-10BA856A2A52}">
      <dsp:nvSpPr>
        <dsp:cNvPr id="0" name=""/>
        <dsp:cNvSpPr/>
      </dsp:nvSpPr>
      <dsp:spPr>
        <a:xfrm>
          <a:off x="0" y="2526076"/>
          <a:ext cx="1546075" cy="1327351"/>
        </a:xfrm>
        <a:prstGeom prst="hexagon">
          <a:avLst>
            <a:gd name="adj" fmla="val 25000"/>
            <a:gd name="vf" fmla="val 115470"/>
          </a:avLst>
        </a:prstGeom>
        <a:blipFill>
          <a:blip xmlns:r="http://schemas.openxmlformats.org/officeDocument/2006/relationships" r:embed="rId1">
            <a:extLst>
              <a:ext uri="{BEBA8EAE-BF5A-486C-A8C5-ECC9F3942E4B}">
                <a14:imgProps xmlns:a14="http://schemas.microsoft.com/office/drawing/2010/main">
                  <a14:imgLayer r:embed="rId2">
                    <a14:imgEffect>
                      <a14:colorTemperature colorTemp="5900"/>
                    </a14:imgEffect>
                  </a14:imgLayer>
                </a14:imgProps>
              </a:ext>
              <a:ext uri="{28A0092B-C50C-407E-A947-70E740481C1C}">
                <a14:useLocalDpi xmlns:a14="http://schemas.microsoft.com/office/drawing/2010/main" val="0"/>
              </a:ext>
            </a:extLst>
          </a:blip>
          <a:srcRect/>
          <a:stretch>
            <a:fillRect l="-27000" r="-27000"/>
          </a:stretch>
        </a:blipFill>
        <a:ln w="6350" cap="flat" cmpd="sng" algn="ctr">
          <a:solidFill>
            <a:schemeClr val="accent1">
              <a:shade val="80000"/>
              <a:hueOff val="0"/>
              <a:satOff val="0"/>
              <a:lumOff val="0"/>
              <a:alphaOff val="0"/>
            </a:schemeClr>
          </a:solidFill>
          <a:prstDash val="solid"/>
        </a:ln>
        <a:effectLst>
          <a:outerShdw blurRad="88900" dist="50800" dir="2100000" sx="104000" sy="104000" algn="br" rotWithShape="0">
            <a:srgbClr val="000000">
              <a:alpha val="55000"/>
            </a:srgbClr>
          </a:outerShdw>
        </a:effectLst>
      </dsp:spPr>
      <dsp:style>
        <a:lnRef idx="1">
          <a:scrgbClr r="0" g="0" b="0"/>
        </a:lnRef>
        <a:fillRef idx="1">
          <a:scrgbClr r="0" g="0" b="0"/>
        </a:fillRef>
        <a:effectRef idx="2">
          <a:scrgbClr r="0" g="0" b="0"/>
        </a:effectRef>
        <a:fontRef idx="minor"/>
      </dsp:style>
    </dsp:sp>
    <dsp:sp modelId="{E5E1623A-CC87-2A45-8B93-D639AB343293}">
      <dsp:nvSpPr>
        <dsp:cNvPr id="0" name=""/>
        <dsp:cNvSpPr/>
      </dsp:nvSpPr>
      <dsp:spPr>
        <a:xfrm>
          <a:off x="1059135" y="3677130"/>
          <a:ext cx="180348" cy="155452"/>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ln>
        <a:effectLst>
          <a:outerShdw blurRad="127000" dist="63500" dir="5400000" sx="103000" sy="103000" rotWithShape="0">
            <a:srgbClr val="000000">
              <a:alpha val="75000"/>
            </a:srgbClr>
          </a:outerShdw>
        </a:effectLst>
        <a:scene3d>
          <a:camera prst="perspectiveFront" fov="3000000"/>
          <a:lightRig rig="balanced" dir="t">
            <a:rot lat="0" lon="0" rev="18000000"/>
          </a:lightRig>
        </a:scene3d>
        <a:sp3d prstMaterial="plastic">
          <a:bevelT w="25400" h="50800" prst="angle"/>
        </a:sp3d>
      </dsp:spPr>
      <dsp:style>
        <a:lnRef idx="1">
          <a:scrgbClr r="0" g="0" b="0"/>
        </a:lnRef>
        <a:fillRef idx="1">
          <a:scrgbClr r="0" g="0" b="0"/>
        </a:fillRef>
        <a:effectRef idx="3">
          <a:scrgbClr r="0" g="0" b="0"/>
        </a:effectRef>
        <a:fontRef idx="minor"/>
      </dsp:style>
    </dsp:sp>
    <dsp:sp modelId="{E0B6748E-2049-DD41-98EF-86A3271853B8}">
      <dsp:nvSpPr>
        <dsp:cNvPr id="0" name=""/>
        <dsp:cNvSpPr/>
      </dsp:nvSpPr>
      <dsp:spPr>
        <a:xfrm>
          <a:off x="2660954" y="2521836"/>
          <a:ext cx="1546075" cy="1327351"/>
        </a:xfrm>
        <a:prstGeom prst="hexagon">
          <a:avLst>
            <a:gd name="adj" fmla="val 25000"/>
            <a:gd name="vf" fmla="val 115470"/>
          </a:avLst>
        </a:prstGeom>
        <a:gradFill rotWithShape="0">
          <a:gsLst>
            <a:gs pos="0">
              <a:schemeClr val="accent1">
                <a:shade val="80000"/>
                <a:hueOff val="142267"/>
                <a:satOff val="-6168"/>
                <a:lumOff val="7924"/>
                <a:alphaOff val="0"/>
                <a:shade val="20000"/>
                <a:satMod val="130000"/>
              </a:schemeClr>
            </a:gs>
            <a:gs pos="50000">
              <a:schemeClr val="accent1">
                <a:shade val="80000"/>
                <a:hueOff val="142267"/>
                <a:satOff val="-6168"/>
                <a:lumOff val="7924"/>
                <a:alphaOff val="0"/>
                <a:shade val="90000"/>
                <a:satMod val="130000"/>
              </a:schemeClr>
            </a:gs>
            <a:gs pos="100000">
              <a:schemeClr val="accent1">
                <a:shade val="80000"/>
                <a:hueOff val="142267"/>
                <a:satOff val="-6168"/>
                <a:lumOff val="7924"/>
                <a:alphaOff val="0"/>
                <a:shade val="100000"/>
                <a:satMod val="200000"/>
                <a:lumMod val="120000"/>
              </a:schemeClr>
            </a:gs>
          </a:gsLst>
          <a:lin ang="16200000" scaled="0"/>
        </a:gradFill>
        <a:ln w="6350" cap="flat" cmpd="sng" algn="ctr">
          <a:solidFill>
            <a:schemeClr val="accent1">
              <a:shade val="80000"/>
              <a:hueOff val="142267"/>
              <a:satOff val="-6168"/>
              <a:lumOff val="7924"/>
              <a:alphaOff val="0"/>
            </a:schemeClr>
          </a:solidFill>
          <a:prstDash val="solid"/>
        </a:ln>
        <a:effectLst>
          <a:outerShdw blurRad="127000" dist="63500" dir="5400000" sx="103000" sy="103000" rotWithShape="0">
            <a:srgbClr val="000000">
              <a:alpha val="75000"/>
            </a:srgbClr>
          </a:outerShdw>
        </a:effectLst>
        <a:scene3d>
          <a:camera prst="perspectiveFront" fov="3000000"/>
          <a:lightRig rig="balanced" dir="t">
            <a:rot lat="0" lon="0" rev="18000000"/>
          </a:lightRig>
        </a:scene3d>
        <a:sp3d prstMaterial="plastic">
          <a:bevelT w="25400" h="50800" prst="angle"/>
        </a:sp3d>
      </dsp:spPr>
      <dsp:style>
        <a:lnRef idx="1">
          <a:scrgbClr r="0" g="0" b="0"/>
        </a:lnRef>
        <a:fillRef idx="3">
          <a:scrgbClr r="0" g="0" b="0"/>
        </a:fillRef>
        <a:effectRef idx="3">
          <a:scrgbClr r="0" g="0" b="0"/>
        </a:effectRef>
        <a:fontRef idx="minor">
          <a:schemeClr val="lt1"/>
        </a:fontRef>
      </dsp:style>
      <dsp:txBody>
        <a:bodyPr spcFirstLastPara="0" vert="horz" wrap="square" lIns="0" tIns="33020" rIns="0" bIns="33020" numCol="1" spcCol="1270" anchor="ctr" anchorCtr="0">
          <a:noAutofit/>
        </a:bodyPr>
        <a:lstStyle/>
        <a:p>
          <a:pPr lvl="0" algn="ctr" defTabSz="1155700">
            <a:lnSpc>
              <a:spcPct val="90000"/>
            </a:lnSpc>
            <a:spcBef>
              <a:spcPct val="0"/>
            </a:spcBef>
            <a:spcAft>
              <a:spcPct val="35000"/>
            </a:spcAft>
          </a:pPr>
          <a:r>
            <a:rPr lang="en-US" sz="2600" b="1" kern="1200" dirty="0" smtClean="0">
              <a:latin typeface="Calibri"/>
              <a:cs typeface="Calibri"/>
            </a:rPr>
            <a:t>Lack</a:t>
          </a:r>
          <a:endParaRPr lang="en-US" sz="2600" b="1" kern="1200" dirty="0">
            <a:latin typeface="Calibri"/>
            <a:cs typeface="Calibri"/>
          </a:endParaRPr>
        </a:p>
      </dsp:txBody>
      <dsp:txXfrm>
        <a:off x="2900406" y="2727413"/>
        <a:ext cx="1067171" cy="916197"/>
      </dsp:txXfrm>
    </dsp:sp>
    <dsp:sp modelId="{CFBDACCB-8739-7F49-AF69-C9023BC7E548}">
      <dsp:nvSpPr>
        <dsp:cNvPr id="0" name=""/>
        <dsp:cNvSpPr/>
      </dsp:nvSpPr>
      <dsp:spPr>
        <a:xfrm>
          <a:off x="3725008" y="3670064"/>
          <a:ext cx="180348" cy="155452"/>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ln>
        <a:effectLst>
          <a:outerShdw blurRad="127000" dist="63500" dir="5400000" sx="103000" sy="103000" rotWithShape="0">
            <a:srgbClr val="000000">
              <a:alpha val="75000"/>
            </a:srgbClr>
          </a:outerShdw>
        </a:effectLst>
        <a:scene3d>
          <a:camera prst="perspectiveFront" fov="3000000"/>
          <a:lightRig rig="balanced" dir="t">
            <a:rot lat="0" lon="0" rev="18000000"/>
          </a:lightRig>
        </a:scene3d>
        <a:sp3d prstMaterial="plastic">
          <a:bevelT w="25400" h="50800" prst="angle"/>
        </a:sp3d>
      </dsp:spPr>
      <dsp:style>
        <a:lnRef idx="1">
          <a:scrgbClr r="0" g="0" b="0"/>
        </a:lnRef>
        <a:fillRef idx="1">
          <a:scrgbClr r="0" g="0" b="0"/>
        </a:fillRef>
        <a:effectRef idx="3">
          <a:scrgbClr r="0" g="0" b="0"/>
        </a:effectRef>
        <a:fontRef idx="minor"/>
      </dsp:style>
    </dsp:sp>
    <dsp:sp modelId="{E321FEDA-4CEA-384A-9B20-E5FB7F0CDF70}">
      <dsp:nvSpPr>
        <dsp:cNvPr id="0" name=""/>
        <dsp:cNvSpPr/>
      </dsp:nvSpPr>
      <dsp:spPr>
        <a:xfrm>
          <a:off x="3990612" y="3257055"/>
          <a:ext cx="1546075" cy="1327351"/>
        </a:xfrm>
        <a:prstGeom prst="hexagon">
          <a:avLst>
            <a:gd name="adj" fmla="val 25000"/>
            <a:gd name="vf" fmla="val 115470"/>
          </a:avLst>
        </a:prstGeom>
        <a:blipFill>
          <a:blip xmlns:r="http://schemas.openxmlformats.org/officeDocument/2006/relationships"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l="-3000" r="-3000"/>
          </a:stretch>
        </a:blipFill>
        <a:ln w="6350" cap="flat" cmpd="sng" algn="ctr">
          <a:solidFill>
            <a:schemeClr val="accent1">
              <a:shade val="80000"/>
              <a:hueOff val="142267"/>
              <a:satOff val="-6168"/>
              <a:lumOff val="7924"/>
              <a:alphaOff val="0"/>
            </a:schemeClr>
          </a:solidFill>
          <a:prstDash val="solid"/>
        </a:ln>
        <a:effectLst>
          <a:outerShdw blurRad="88900" dist="50800" dir="2100000" sx="104000" sy="104000" algn="br" rotWithShape="0">
            <a:srgbClr val="000000">
              <a:alpha val="55000"/>
            </a:srgbClr>
          </a:outerShdw>
        </a:effectLst>
      </dsp:spPr>
      <dsp:style>
        <a:lnRef idx="1">
          <a:scrgbClr r="0" g="0" b="0"/>
        </a:lnRef>
        <a:fillRef idx="1">
          <a:scrgbClr r="0" g="0" b="0"/>
        </a:fillRef>
        <a:effectRef idx="2">
          <a:scrgbClr r="0" g="0" b="0"/>
        </a:effectRef>
        <a:fontRef idx="minor"/>
      </dsp:style>
    </dsp:sp>
    <dsp:sp modelId="{B653A517-3F9D-7E4A-842A-37E9CD2AFD04}">
      <dsp:nvSpPr>
        <dsp:cNvPr id="0" name=""/>
        <dsp:cNvSpPr/>
      </dsp:nvSpPr>
      <dsp:spPr>
        <a:xfrm>
          <a:off x="4028321" y="3847774"/>
          <a:ext cx="180348" cy="155452"/>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ln>
        <a:effectLst>
          <a:outerShdw blurRad="127000" dist="63500" dir="5400000" sx="103000" sy="103000" rotWithShape="0">
            <a:srgbClr val="000000">
              <a:alpha val="75000"/>
            </a:srgbClr>
          </a:outerShdw>
        </a:effectLst>
        <a:scene3d>
          <a:camera prst="perspectiveFront" fov="3000000"/>
          <a:lightRig rig="balanced" dir="t">
            <a:rot lat="0" lon="0" rev="18000000"/>
          </a:lightRig>
        </a:scene3d>
        <a:sp3d prstMaterial="plastic">
          <a:bevelT w="25400" h="50800" prst="angle"/>
        </a:sp3d>
      </dsp:spPr>
      <dsp:style>
        <a:lnRef idx="1">
          <a:scrgbClr r="0" g="0" b="0"/>
        </a:lnRef>
        <a:fillRef idx="1">
          <a:scrgbClr r="0" g="0" b="0"/>
        </a:fillRef>
        <a:effectRef idx="3">
          <a:scrgbClr r="0" g="0" b="0"/>
        </a:effectRef>
        <a:fontRef idx="minor"/>
      </dsp:style>
    </dsp:sp>
    <dsp:sp modelId="{5AD6B7D8-1DDE-D640-BF7F-0C982220C65A}">
      <dsp:nvSpPr>
        <dsp:cNvPr id="0" name=""/>
        <dsp:cNvSpPr/>
      </dsp:nvSpPr>
      <dsp:spPr>
        <a:xfrm>
          <a:off x="1330477" y="1792269"/>
          <a:ext cx="1546075" cy="1327351"/>
        </a:xfrm>
        <a:prstGeom prst="hexagon">
          <a:avLst>
            <a:gd name="adj" fmla="val 25000"/>
            <a:gd name="vf" fmla="val 115470"/>
          </a:avLst>
        </a:prstGeom>
        <a:gradFill rotWithShape="0">
          <a:gsLst>
            <a:gs pos="0">
              <a:schemeClr val="accent1">
                <a:shade val="80000"/>
                <a:hueOff val="284535"/>
                <a:satOff val="-12336"/>
                <a:lumOff val="15848"/>
                <a:alphaOff val="0"/>
                <a:shade val="20000"/>
                <a:satMod val="130000"/>
              </a:schemeClr>
            </a:gs>
            <a:gs pos="50000">
              <a:schemeClr val="accent1">
                <a:shade val="80000"/>
                <a:hueOff val="284535"/>
                <a:satOff val="-12336"/>
                <a:lumOff val="15848"/>
                <a:alphaOff val="0"/>
                <a:shade val="90000"/>
                <a:satMod val="130000"/>
              </a:schemeClr>
            </a:gs>
            <a:gs pos="100000">
              <a:schemeClr val="accent1">
                <a:shade val="80000"/>
                <a:hueOff val="284535"/>
                <a:satOff val="-12336"/>
                <a:lumOff val="15848"/>
                <a:alphaOff val="0"/>
                <a:shade val="100000"/>
                <a:satMod val="200000"/>
                <a:lumMod val="120000"/>
              </a:schemeClr>
            </a:gs>
          </a:gsLst>
          <a:lin ang="16200000" scaled="0"/>
        </a:gradFill>
        <a:ln w="6350" cap="flat" cmpd="sng" algn="ctr">
          <a:solidFill>
            <a:schemeClr val="accent1">
              <a:shade val="80000"/>
              <a:hueOff val="284535"/>
              <a:satOff val="-12336"/>
              <a:lumOff val="15848"/>
              <a:alphaOff val="0"/>
            </a:schemeClr>
          </a:solidFill>
          <a:prstDash val="solid"/>
        </a:ln>
        <a:effectLst>
          <a:outerShdw blurRad="127000" dist="63500" dir="5400000" sx="103000" sy="103000" rotWithShape="0">
            <a:srgbClr val="000000">
              <a:alpha val="75000"/>
            </a:srgbClr>
          </a:outerShdw>
        </a:effectLst>
        <a:scene3d>
          <a:camera prst="perspectiveFront" fov="3000000"/>
          <a:lightRig rig="balanced" dir="t">
            <a:rot lat="0" lon="0" rev="18000000"/>
          </a:lightRig>
        </a:scene3d>
        <a:sp3d prstMaterial="plastic">
          <a:bevelT w="25400" h="50800" prst="angle"/>
        </a:sp3d>
      </dsp:spPr>
      <dsp:style>
        <a:lnRef idx="1">
          <a:scrgbClr r="0" g="0" b="0"/>
        </a:lnRef>
        <a:fillRef idx="3">
          <a:scrgbClr r="0" g="0" b="0"/>
        </a:fillRef>
        <a:effectRef idx="3">
          <a:scrgbClr r="0" g="0" b="0"/>
        </a:effectRef>
        <a:fontRef idx="minor">
          <a:schemeClr val="lt1"/>
        </a:fontRef>
      </dsp:style>
      <dsp:txBody>
        <a:bodyPr spcFirstLastPara="0" vert="horz" wrap="square" lIns="0" tIns="33020" rIns="0" bIns="33020" numCol="1" spcCol="1270" anchor="ctr" anchorCtr="0">
          <a:noAutofit/>
        </a:bodyPr>
        <a:lstStyle/>
        <a:p>
          <a:pPr lvl="0" algn="ctr" defTabSz="1155700">
            <a:lnSpc>
              <a:spcPct val="90000"/>
            </a:lnSpc>
            <a:spcBef>
              <a:spcPct val="0"/>
            </a:spcBef>
            <a:spcAft>
              <a:spcPct val="35000"/>
            </a:spcAft>
          </a:pPr>
          <a:r>
            <a:rPr lang="en-US" sz="2600" b="1" kern="1200" dirty="0" smtClean="0">
              <a:latin typeface="Calibri"/>
              <a:cs typeface="Calibri"/>
            </a:rPr>
            <a:t>Needed</a:t>
          </a:r>
          <a:endParaRPr lang="en-US" sz="2600" b="1" kern="1200" dirty="0">
            <a:latin typeface="Calibri"/>
            <a:cs typeface="Calibri"/>
          </a:endParaRPr>
        </a:p>
      </dsp:txBody>
      <dsp:txXfrm>
        <a:off x="1569929" y="1997846"/>
        <a:ext cx="1067171" cy="916197"/>
      </dsp:txXfrm>
    </dsp:sp>
    <dsp:sp modelId="{F78CB181-2D9D-5C4F-91A2-822A53701BAA}">
      <dsp:nvSpPr>
        <dsp:cNvPr id="0" name=""/>
        <dsp:cNvSpPr/>
      </dsp:nvSpPr>
      <dsp:spPr>
        <a:xfrm>
          <a:off x="2389612" y="1817354"/>
          <a:ext cx="180348" cy="155452"/>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ln>
        <a:effectLst>
          <a:outerShdw blurRad="127000" dist="63500" dir="5400000" sx="103000" sy="103000" rotWithShape="0">
            <a:srgbClr val="000000">
              <a:alpha val="75000"/>
            </a:srgbClr>
          </a:outerShdw>
        </a:effectLst>
        <a:scene3d>
          <a:camera prst="perspectiveFront" fov="3000000"/>
          <a:lightRig rig="balanced" dir="t">
            <a:rot lat="0" lon="0" rev="18000000"/>
          </a:lightRig>
        </a:scene3d>
        <a:sp3d prstMaterial="plastic">
          <a:bevelT w="25400" h="50800" prst="angle"/>
        </a:sp3d>
      </dsp:spPr>
      <dsp:style>
        <a:lnRef idx="1">
          <a:scrgbClr r="0" g="0" b="0"/>
        </a:lnRef>
        <a:fillRef idx="1">
          <a:scrgbClr r="0" g="0" b="0"/>
        </a:fillRef>
        <a:effectRef idx="3">
          <a:scrgbClr r="0" g="0" b="0"/>
        </a:effectRef>
        <a:fontRef idx="minor"/>
      </dsp:style>
    </dsp:sp>
    <dsp:sp modelId="{05B80944-B5A4-D84B-B7AA-D7A90A9B837C}">
      <dsp:nvSpPr>
        <dsp:cNvPr id="0" name=""/>
        <dsp:cNvSpPr/>
      </dsp:nvSpPr>
      <dsp:spPr>
        <a:xfrm>
          <a:off x="2660954" y="1054224"/>
          <a:ext cx="1546075" cy="1327351"/>
        </a:xfrm>
        <a:prstGeom prst="hexagon">
          <a:avLst>
            <a:gd name="adj" fmla="val 25000"/>
            <a:gd name="vf" fmla="val 115470"/>
          </a:avLst>
        </a:prstGeom>
        <a:blipFill>
          <a:blip xmlns:r="http://schemas.openxmlformats.org/officeDocument/2006/relationships"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rcRect/>
          <a:stretch>
            <a:fillRect l="-56000" r="-56000"/>
          </a:stretch>
        </a:blipFill>
        <a:ln w="6350" cap="flat" cmpd="sng" algn="ctr">
          <a:solidFill>
            <a:schemeClr val="accent1">
              <a:shade val="80000"/>
              <a:hueOff val="284535"/>
              <a:satOff val="-12336"/>
              <a:lumOff val="15848"/>
              <a:alphaOff val="0"/>
            </a:schemeClr>
          </a:solidFill>
          <a:prstDash val="solid"/>
        </a:ln>
        <a:effectLst>
          <a:outerShdw blurRad="88900" dist="50800" dir="2100000" sx="104000" sy="104000" algn="br" rotWithShape="0">
            <a:srgbClr val="000000">
              <a:alpha val="55000"/>
            </a:srgbClr>
          </a:outerShdw>
        </a:effectLst>
      </dsp:spPr>
      <dsp:style>
        <a:lnRef idx="1">
          <a:scrgbClr r="0" g="0" b="0"/>
        </a:lnRef>
        <a:fillRef idx="1">
          <a:scrgbClr r="0" g="0" b="0"/>
        </a:fillRef>
        <a:effectRef idx="2">
          <a:scrgbClr r="0" g="0" b="0"/>
        </a:effectRef>
        <a:fontRef idx="minor"/>
      </dsp:style>
    </dsp:sp>
    <dsp:sp modelId="{B292BEE5-4D14-2049-814E-9390EA843D03}">
      <dsp:nvSpPr>
        <dsp:cNvPr id="0" name=""/>
        <dsp:cNvSpPr/>
      </dsp:nvSpPr>
      <dsp:spPr>
        <a:xfrm>
          <a:off x="2704402" y="1642470"/>
          <a:ext cx="180348" cy="155452"/>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ln>
        <a:effectLst>
          <a:outerShdw blurRad="127000" dist="63500" dir="5400000" sx="103000" sy="103000" rotWithShape="0">
            <a:srgbClr val="000000">
              <a:alpha val="75000"/>
            </a:srgbClr>
          </a:outerShdw>
        </a:effectLst>
        <a:scene3d>
          <a:camera prst="perspectiveFront" fov="3000000"/>
          <a:lightRig rig="balanced" dir="t">
            <a:rot lat="0" lon="0" rev="18000000"/>
          </a:lightRig>
        </a:scene3d>
        <a:sp3d prstMaterial="plastic">
          <a:bevelT w="25400" h="50800" prst="angle"/>
        </a:sp3d>
      </dsp:spPr>
      <dsp:style>
        <a:lnRef idx="1">
          <a:scrgbClr r="0" g="0" b="0"/>
        </a:lnRef>
        <a:fillRef idx="1">
          <a:scrgbClr r="0" g="0" b="0"/>
        </a:fillRef>
        <a:effectRef idx="3">
          <a:scrgbClr r="0" g="0" b="0"/>
        </a:effectRef>
        <a:fontRef idx="minor"/>
      </dsp:style>
    </dsp:sp>
    <dsp:sp modelId="{16E011B2-1A35-5944-B002-2D53D20DE673}">
      <dsp:nvSpPr>
        <dsp:cNvPr id="0" name=""/>
        <dsp:cNvSpPr/>
      </dsp:nvSpPr>
      <dsp:spPr>
        <a:xfrm>
          <a:off x="3990612" y="1789443"/>
          <a:ext cx="1546075" cy="1327351"/>
        </a:xfrm>
        <a:prstGeom prst="hexagon">
          <a:avLst>
            <a:gd name="adj" fmla="val 25000"/>
            <a:gd name="vf" fmla="val 115470"/>
          </a:avLst>
        </a:prstGeom>
        <a:gradFill rotWithShape="0">
          <a:gsLst>
            <a:gs pos="0">
              <a:schemeClr val="accent1">
                <a:shade val="80000"/>
                <a:hueOff val="426802"/>
                <a:satOff val="-18503"/>
                <a:lumOff val="23772"/>
                <a:alphaOff val="0"/>
                <a:shade val="20000"/>
                <a:satMod val="130000"/>
              </a:schemeClr>
            </a:gs>
            <a:gs pos="50000">
              <a:schemeClr val="accent1">
                <a:shade val="80000"/>
                <a:hueOff val="426802"/>
                <a:satOff val="-18503"/>
                <a:lumOff val="23772"/>
                <a:alphaOff val="0"/>
                <a:shade val="90000"/>
                <a:satMod val="130000"/>
              </a:schemeClr>
            </a:gs>
            <a:gs pos="100000">
              <a:schemeClr val="accent1">
                <a:shade val="80000"/>
                <a:hueOff val="426802"/>
                <a:satOff val="-18503"/>
                <a:lumOff val="23772"/>
                <a:alphaOff val="0"/>
                <a:shade val="100000"/>
                <a:satMod val="200000"/>
                <a:lumMod val="120000"/>
              </a:schemeClr>
            </a:gs>
          </a:gsLst>
          <a:lin ang="16200000" scaled="0"/>
        </a:gradFill>
        <a:ln w="6350" cap="flat" cmpd="sng" algn="ctr">
          <a:solidFill>
            <a:schemeClr val="accent1">
              <a:shade val="80000"/>
              <a:hueOff val="426802"/>
              <a:satOff val="-18503"/>
              <a:lumOff val="23772"/>
              <a:alphaOff val="0"/>
            </a:schemeClr>
          </a:solidFill>
          <a:prstDash val="solid"/>
        </a:ln>
        <a:effectLst>
          <a:outerShdw blurRad="127000" dist="63500" dir="5400000" sx="103000" sy="103000" rotWithShape="0">
            <a:srgbClr val="000000">
              <a:alpha val="75000"/>
            </a:srgbClr>
          </a:outerShdw>
        </a:effectLst>
        <a:scene3d>
          <a:camera prst="perspectiveFront" fov="3000000"/>
          <a:lightRig rig="balanced" dir="t">
            <a:rot lat="0" lon="0" rev="18000000"/>
          </a:lightRig>
        </a:scene3d>
        <a:sp3d prstMaterial="plastic">
          <a:bevelT w="25400" h="50800" prst="angle"/>
        </a:sp3d>
      </dsp:spPr>
      <dsp:style>
        <a:lnRef idx="1">
          <a:scrgbClr r="0" g="0" b="0"/>
        </a:lnRef>
        <a:fillRef idx="3">
          <a:scrgbClr r="0" g="0" b="0"/>
        </a:fillRef>
        <a:effectRef idx="3">
          <a:scrgbClr r="0" g="0" b="0"/>
        </a:effectRef>
        <a:fontRef idx="minor">
          <a:schemeClr val="lt1"/>
        </a:fontRef>
      </dsp:style>
      <dsp:txBody>
        <a:bodyPr spcFirstLastPara="0" vert="horz" wrap="square" lIns="0" tIns="33020" rIns="0" bIns="33020" numCol="1" spcCol="1270" anchor="ctr" anchorCtr="0">
          <a:noAutofit/>
        </a:bodyPr>
        <a:lstStyle/>
        <a:p>
          <a:pPr lvl="0" algn="ctr" defTabSz="1155700">
            <a:lnSpc>
              <a:spcPct val="90000"/>
            </a:lnSpc>
            <a:spcBef>
              <a:spcPct val="0"/>
            </a:spcBef>
            <a:spcAft>
              <a:spcPct val="35000"/>
            </a:spcAft>
          </a:pPr>
          <a:r>
            <a:rPr lang="en-US" sz="2600" b="1" kern="1200" dirty="0" smtClean="0">
              <a:latin typeface="Calibri"/>
              <a:cs typeface="Calibri"/>
            </a:rPr>
            <a:t>Know</a:t>
          </a:r>
          <a:endParaRPr lang="en-US" sz="2600" b="1" kern="1200" dirty="0">
            <a:latin typeface="Calibri"/>
            <a:cs typeface="Calibri"/>
          </a:endParaRPr>
        </a:p>
      </dsp:txBody>
      <dsp:txXfrm>
        <a:off x="4230064" y="1995020"/>
        <a:ext cx="1067171" cy="916197"/>
      </dsp:txXfrm>
    </dsp:sp>
    <dsp:sp modelId="{3F8FFA21-E022-3245-9312-EA70F477B036}">
      <dsp:nvSpPr>
        <dsp:cNvPr id="0" name=""/>
        <dsp:cNvSpPr/>
      </dsp:nvSpPr>
      <dsp:spPr>
        <a:xfrm>
          <a:off x="5328467" y="2377689"/>
          <a:ext cx="180348" cy="155452"/>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ln>
        <a:effectLst>
          <a:outerShdw blurRad="127000" dist="63500" dir="5400000" sx="103000" sy="103000" rotWithShape="0">
            <a:srgbClr val="000000">
              <a:alpha val="75000"/>
            </a:srgbClr>
          </a:outerShdw>
        </a:effectLst>
        <a:scene3d>
          <a:camera prst="perspectiveFront" fov="3000000"/>
          <a:lightRig rig="balanced" dir="t">
            <a:rot lat="0" lon="0" rev="18000000"/>
          </a:lightRig>
        </a:scene3d>
        <a:sp3d prstMaterial="plastic">
          <a:bevelT w="25400" h="50800" prst="angle"/>
        </a:sp3d>
      </dsp:spPr>
      <dsp:style>
        <a:lnRef idx="1">
          <a:scrgbClr r="0" g="0" b="0"/>
        </a:lnRef>
        <a:fillRef idx="1">
          <a:scrgbClr r="0" g="0" b="0"/>
        </a:fillRef>
        <a:effectRef idx="3">
          <a:scrgbClr r="0" g="0" b="0"/>
        </a:effectRef>
        <a:fontRef idx="minor"/>
      </dsp:style>
    </dsp:sp>
    <dsp:sp modelId="{31642A97-4644-854A-954C-04A3FF56A734}">
      <dsp:nvSpPr>
        <dsp:cNvPr id="0" name=""/>
        <dsp:cNvSpPr/>
      </dsp:nvSpPr>
      <dsp:spPr>
        <a:xfrm>
          <a:off x="5321089" y="2535615"/>
          <a:ext cx="1546075" cy="1327351"/>
        </a:xfrm>
        <a:prstGeom prst="hexagon">
          <a:avLst>
            <a:gd name="adj" fmla="val 25000"/>
            <a:gd name="vf" fmla="val 115470"/>
          </a:avLst>
        </a:prstGeom>
        <a:blipFill>
          <a:blip xmlns:r="http://schemas.openxmlformats.org/officeDocument/2006/relationships" r:embed="rId7">
            <a:extLst>
              <a:ext uri="{BEBA8EAE-BF5A-486C-A8C5-ECC9F3942E4B}">
                <a14:imgProps xmlns:a14="http://schemas.microsoft.com/office/drawing/2010/main">
                  <a14:imgLayer r:embed="rId8">
                    <a14:imgEffect>
                      <a14:colorTemperature colorTemp="5300"/>
                    </a14:imgEffect>
                  </a14:imgLayer>
                </a14:imgProps>
              </a:ext>
              <a:ext uri="{28A0092B-C50C-407E-A947-70E740481C1C}">
                <a14:useLocalDpi xmlns:a14="http://schemas.microsoft.com/office/drawing/2010/main" val="0"/>
              </a:ext>
            </a:extLst>
          </a:blip>
          <a:srcRect/>
          <a:stretch>
            <a:fillRect t="-8000" b="-8000"/>
          </a:stretch>
        </a:blipFill>
        <a:ln w="6350" cap="flat" cmpd="sng" algn="ctr">
          <a:solidFill>
            <a:schemeClr val="accent1">
              <a:shade val="80000"/>
              <a:hueOff val="426802"/>
              <a:satOff val="-18503"/>
              <a:lumOff val="23772"/>
              <a:alphaOff val="0"/>
            </a:schemeClr>
          </a:solidFill>
          <a:prstDash val="solid"/>
        </a:ln>
        <a:effectLst>
          <a:outerShdw blurRad="88900" dist="50800" dir="2100000" sx="104000" sy="104000" algn="br" rotWithShape="0">
            <a:srgbClr val="000000">
              <a:alpha val="55000"/>
            </a:srgbClr>
          </a:outerShdw>
        </a:effectLst>
      </dsp:spPr>
      <dsp:style>
        <a:lnRef idx="1">
          <a:scrgbClr r="0" g="0" b="0"/>
        </a:lnRef>
        <a:fillRef idx="1">
          <a:scrgbClr r="0" g="0" b="0"/>
        </a:fillRef>
        <a:effectRef idx="2">
          <a:scrgbClr r="0" g="0" b="0"/>
        </a:effectRef>
        <a:fontRef idx="minor"/>
      </dsp:style>
    </dsp:sp>
    <dsp:sp modelId="{F9BD0789-7100-B943-B329-9F2CA34A62D8}">
      <dsp:nvSpPr>
        <dsp:cNvPr id="0" name=""/>
        <dsp:cNvSpPr/>
      </dsp:nvSpPr>
      <dsp:spPr>
        <a:xfrm>
          <a:off x="5622762" y="2559639"/>
          <a:ext cx="180348" cy="155452"/>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ln>
        <a:effectLst>
          <a:outerShdw blurRad="127000" dist="63500" dir="5400000" sx="103000" sy="103000" rotWithShape="0">
            <a:srgbClr val="000000">
              <a:alpha val="75000"/>
            </a:srgbClr>
          </a:outerShdw>
        </a:effectLst>
        <a:scene3d>
          <a:camera prst="perspectiveFront" fov="3000000"/>
          <a:lightRig rig="balanced" dir="t">
            <a:rot lat="0" lon="0" rev="18000000"/>
          </a:lightRig>
        </a:scene3d>
        <a:sp3d prstMaterial="plastic">
          <a:bevelT w="25400" h="50800" prst="angle"/>
        </a:sp3d>
      </dsp:spPr>
      <dsp:style>
        <a:lnRef idx="1">
          <a:scrgbClr r="0" g="0" b="0"/>
        </a:lnRef>
        <a:fillRef idx="1">
          <a:scrgbClr r="0" g="0" b="0"/>
        </a:fillRef>
        <a:effectRef idx="3">
          <a:scrgbClr r="0" g="0" b="0"/>
        </a:effectRef>
        <a:fontRef idx="minor"/>
      </dsp:style>
    </dsp:sp>
    <dsp:sp modelId="{EE8E3489-C551-1848-902F-5C6329275E5B}">
      <dsp:nvSpPr>
        <dsp:cNvPr id="0" name=""/>
        <dsp:cNvSpPr/>
      </dsp:nvSpPr>
      <dsp:spPr>
        <a:xfrm>
          <a:off x="5321089" y="1068356"/>
          <a:ext cx="1546075" cy="1327351"/>
        </a:xfrm>
        <a:prstGeom prst="hexagon">
          <a:avLst>
            <a:gd name="adj" fmla="val 25000"/>
            <a:gd name="vf" fmla="val 115470"/>
          </a:avLst>
        </a:prstGeom>
        <a:gradFill rotWithShape="0">
          <a:gsLst>
            <a:gs pos="0">
              <a:schemeClr val="accent1">
                <a:shade val="80000"/>
                <a:hueOff val="569070"/>
                <a:satOff val="-24671"/>
                <a:lumOff val="31696"/>
                <a:alphaOff val="0"/>
                <a:shade val="20000"/>
                <a:satMod val="130000"/>
              </a:schemeClr>
            </a:gs>
            <a:gs pos="50000">
              <a:schemeClr val="accent1">
                <a:shade val="80000"/>
                <a:hueOff val="569070"/>
                <a:satOff val="-24671"/>
                <a:lumOff val="31696"/>
                <a:alphaOff val="0"/>
                <a:shade val="90000"/>
                <a:satMod val="130000"/>
              </a:schemeClr>
            </a:gs>
            <a:gs pos="100000">
              <a:schemeClr val="accent1">
                <a:shade val="80000"/>
                <a:hueOff val="569070"/>
                <a:satOff val="-24671"/>
                <a:lumOff val="31696"/>
                <a:alphaOff val="0"/>
                <a:shade val="100000"/>
                <a:satMod val="200000"/>
                <a:lumMod val="120000"/>
              </a:schemeClr>
            </a:gs>
          </a:gsLst>
          <a:lin ang="16200000" scaled="0"/>
        </a:gradFill>
        <a:ln w="6350" cap="flat" cmpd="sng" algn="ctr">
          <a:solidFill>
            <a:schemeClr val="accent1">
              <a:shade val="80000"/>
              <a:hueOff val="569070"/>
              <a:satOff val="-24671"/>
              <a:lumOff val="31696"/>
              <a:alphaOff val="0"/>
            </a:schemeClr>
          </a:solidFill>
          <a:prstDash val="solid"/>
        </a:ln>
        <a:effectLst>
          <a:outerShdw blurRad="127000" dist="63500" dir="5400000" sx="103000" sy="103000" rotWithShape="0">
            <a:srgbClr val="000000">
              <a:alpha val="75000"/>
            </a:srgbClr>
          </a:outerShdw>
        </a:effectLst>
        <a:scene3d>
          <a:camera prst="perspectiveFront" fov="3000000"/>
          <a:lightRig rig="balanced" dir="t">
            <a:rot lat="0" lon="0" rev="18000000"/>
          </a:lightRig>
        </a:scene3d>
        <a:sp3d prstMaterial="plastic">
          <a:bevelT w="25400" h="50800" prst="angle"/>
        </a:sp3d>
      </dsp:spPr>
      <dsp:style>
        <a:lnRef idx="1">
          <a:scrgbClr r="0" g="0" b="0"/>
        </a:lnRef>
        <a:fillRef idx="3">
          <a:scrgbClr r="0" g="0" b="0"/>
        </a:fillRef>
        <a:effectRef idx="3">
          <a:scrgbClr r="0" g="0" b="0"/>
        </a:effectRef>
        <a:fontRef idx="minor">
          <a:schemeClr val="lt1"/>
        </a:fontRef>
      </dsp:style>
      <dsp:txBody>
        <a:bodyPr spcFirstLastPara="0" vert="horz" wrap="square" lIns="0" tIns="35560" rIns="0" bIns="35560" numCol="1" spcCol="1270" anchor="ctr" anchorCtr="0">
          <a:noAutofit/>
        </a:bodyPr>
        <a:lstStyle/>
        <a:p>
          <a:pPr lvl="0" algn="ctr" defTabSz="1244600">
            <a:lnSpc>
              <a:spcPct val="90000"/>
            </a:lnSpc>
            <a:spcBef>
              <a:spcPct val="0"/>
            </a:spcBef>
            <a:spcAft>
              <a:spcPct val="35000"/>
            </a:spcAft>
          </a:pPr>
          <a:r>
            <a:rPr lang="en-US" sz="2800" b="1" kern="1200" dirty="0" smtClean="0">
              <a:latin typeface="Calibri"/>
              <a:cs typeface="Calibri"/>
            </a:rPr>
            <a:t>Do</a:t>
          </a:r>
          <a:endParaRPr lang="en-US" sz="2800" b="1" kern="1200" dirty="0">
            <a:latin typeface="Calibri"/>
            <a:cs typeface="Calibri"/>
          </a:endParaRPr>
        </a:p>
      </dsp:txBody>
      <dsp:txXfrm>
        <a:off x="5560541" y="1273933"/>
        <a:ext cx="1067171" cy="916197"/>
      </dsp:txXfrm>
    </dsp:sp>
    <dsp:sp modelId="{C2519FF1-E6F9-1647-A199-2CBCB1FEF303}">
      <dsp:nvSpPr>
        <dsp:cNvPr id="0" name=""/>
        <dsp:cNvSpPr/>
      </dsp:nvSpPr>
      <dsp:spPr>
        <a:xfrm>
          <a:off x="6658944" y="1663315"/>
          <a:ext cx="180348" cy="155452"/>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ln>
        <a:effectLst>
          <a:outerShdw blurRad="127000" dist="63500" dir="5400000" sx="103000" sy="103000" rotWithShape="0">
            <a:srgbClr val="000000">
              <a:alpha val="75000"/>
            </a:srgbClr>
          </a:outerShdw>
        </a:effectLst>
        <a:scene3d>
          <a:camera prst="perspectiveFront" fov="3000000"/>
          <a:lightRig rig="balanced" dir="t">
            <a:rot lat="0" lon="0" rev="18000000"/>
          </a:lightRig>
        </a:scene3d>
        <a:sp3d prstMaterial="plastic">
          <a:bevelT w="25400" h="50800" prst="angle"/>
        </a:sp3d>
      </dsp:spPr>
      <dsp:style>
        <a:lnRef idx="1">
          <a:scrgbClr r="0" g="0" b="0"/>
        </a:lnRef>
        <a:fillRef idx="1">
          <a:scrgbClr r="0" g="0" b="0"/>
        </a:fillRef>
        <a:effectRef idx="3">
          <a:scrgbClr r="0" g="0" b="0"/>
        </a:effectRef>
        <a:fontRef idx="minor"/>
      </dsp:style>
    </dsp:sp>
    <dsp:sp modelId="{3AF9EC72-F54A-6A4A-AB2B-E007EC8812D9}">
      <dsp:nvSpPr>
        <dsp:cNvPr id="0" name=""/>
        <dsp:cNvSpPr/>
      </dsp:nvSpPr>
      <dsp:spPr>
        <a:xfrm>
          <a:off x="6651566" y="1808875"/>
          <a:ext cx="1546075" cy="1327351"/>
        </a:xfrm>
        <a:prstGeom prst="hexagon">
          <a:avLst>
            <a:gd name="adj" fmla="val 25000"/>
            <a:gd name="vf" fmla="val 115470"/>
          </a:avLst>
        </a:prstGeom>
        <a:blipFill>
          <a:blip xmlns:r="http://schemas.openxmlformats.org/officeDocument/2006/relationships" r:embed="rId9">
            <a:extLst>
              <a:ext uri="{BEBA8EAE-BF5A-486C-A8C5-ECC9F3942E4B}">
                <a14:imgProps xmlns:a14="http://schemas.microsoft.com/office/drawing/2010/main">
                  <a14:imgLayer r:embed="rId10">
                    <a14:imgEffect>
                      <a14:colorTemperature colorTemp="5900"/>
                    </a14:imgEffect>
                    <a14:imgEffect>
                      <a14:saturation sat="66000"/>
                    </a14:imgEffect>
                  </a14:imgLayer>
                </a14:imgProps>
              </a:ext>
              <a:ext uri="{28A0092B-C50C-407E-A947-70E740481C1C}">
                <a14:useLocalDpi xmlns:a14="http://schemas.microsoft.com/office/drawing/2010/main" val="0"/>
              </a:ext>
            </a:extLst>
          </a:blip>
          <a:srcRect/>
          <a:stretch>
            <a:fillRect l="-27000" r="-27000"/>
          </a:stretch>
        </a:blipFill>
        <a:ln w="6350" cap="flat" cmpd="sng" algn="ctr">
          <a:solidFill>
            <a:schemeClr val="accent1">
              <a:shade val="80000"/>
              <a:hueOff val="569070"/>
              <a:satOff val="-24671"/>
              <a:lumOff val="31696"/>
              <a:alphaOff val="0"/>
            </a:schemeClr>
          </a:solidFill>
          <a:prstDash val="solid"/>
        </a:ln>
        <a:effectLst>
          <a:outerShdw blurRad="88900" dist="50800" dir="2100000" sx="104000" sy="104000" algn="br" rotWithShape="0">
            <a:srgbClr val="000000">
              <a:alpha val="55000"/>
            </a:srgbClr>
          </a:outerShdw>
        </a:effectLst>
      </dsp:spPr>
      <dsp:style>
        <a:lnRef idx="1">
          <a:scrgbClr r="0" g="0" b="0"/>
        </a:lnRef>
        <a:fillRef idx="1">
          <a:scrgbClr r="0" g="0" b="0"/>
        </a:fillRef>
        <a:effectRef idx="2">
          <a:scrgbClr r="0" g="0" b="0"/>
        </a:effectRef>
        <a:fontRef idx="minor"/>
      </dsp:style>
    </dsp:sp>
    <dsp:sp modelId="{DB0AA476-2875-0947-9490-E4E41A46B7B9}">
      <dsp:nvSpPr>
        <dsp:cNvPr id="0" name=""/>
        <dsp:cNvSpPr/>
      </dsp:nvSpPr>
      <dsp:spPr>
        <a:xfrm>
          <a:off x="6959798" y="1838552"/>
          <a:ext cx="180348" cy="155452"/>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ln>
        <a:effectLst>
          <a:outerShdw blurRad="127000" dist="63500" dir="5400000" sx="103000" sy="103000" rotWithShape="0">
            <a:srgbClr val="000000">
              <a:alpha val="75000"/>
            </a:srgbClr>
          </a:outerShdw>
        </a:effectLst>
        <a:scene3d>
          <a:camera prst="perspectiveFront" fov="3000000"/>
          <a:lightRig rig="balanced" dir="t">
            <a:rot lat="0" lon="0" rev="18000000"/>
          </a:lightRig>
        </a:scene3d>
        <a:sp3d prstMaterial="plastic">
          <a:bevelT w="25400" h="50800" prst="angle"/>
        </a:sp3d>
      </dsp:spPr>
      <dsp:style>
        <a:lnRef idx="1">
          <a:scrgbClr r="0" g="0" b="0"/>
        </a:lnRef>
        <a:fillRef idx="1">
          <a:scrgbClr r="0" g="0" b="0"/>
        </a:fillRef>
        <a:effectRef idx="3">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7E4736-5AAC-5C47-B872-2A5379A5F969}">
      <dsp:nvSpPr>
        <dsp:cNvPr id="0" name=""/>
        <dsp:cNvSpPr/>
      </dsp:nvSpPr>
      <dsp:spPr>
        <a:xfrm>
          <a:off x="0" y="940285"/>
          <a:ext cx="2069130" cy="2069130"/>
        </a:xfrm>
        <a:prstGeom prst="ellipse">
          <a:avLst/>
        </a:prstGeom>
        <a:gradFill rotWithShape="0">
          <a:gsLst>
            <a:gs pos="0">
              <a:schemeClr val="accent1">
                <a:shade val="80000"/>
                <a:alpha val="50000"/>
                <a:hueOff val="0"/>
                <a:satOff val="0"/>
                <a:lumOff val="0"/>
                <a:alphaOff val="0"/>
                <a:shade val="20000"/>
                <a:satMod val="130000"/>
              </a:schemeClr>
            </a:gs>
            <a:gs pos="50000">
              <a:schemeClr val="accent1">
                <a:shade val="80000"/>
                <a:alpha val="50000"/>
                <a:hueOff val="0"/>
                <a:satOff val="0"/>
                <a:lumOff val="0"/>
                <a:alphaOff val="0"/>
                <a:shade val="90000"/>
                <a:satMod val="130000"/>
              </a:schemeClr>
            </a:gs>
            <a:gs pos="100000">
              <a:schemeClr val="accent1">
                <a:shade val="80000"/>
                <a:alpha val="50000"/>
                <a:hueOff val="0"/>
                <a:satOff val="0"/>
                <a:lumOff val="0"/>
                <a:alphaOff val="0"/>
                <a:shade val="100000"/>
                <a:satMod val="200000"/>
                <a:lumMod val="12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3871" tIns="25400" rIns="113871" bIns="25400" numCol="1" spcCol="1270" anchor="ctr" anchorCtr="0">
          <a:noAutofit/>
        </a:bodyPr>
        <a:lstStyle/>
        <a:p>
          <a:pPr lvl="0" algn="ctr" defTabSz="889000">
            <a:lnSpc>
              <a:spcPct val="90000"/>
            </a:lnSpc>
            <a:spcBef>
              <a:spcPct val="0"/>
            </a:spcBef>
            <a:spcAft>
              <a:spcPct val="35000"/>
            </a:spcAft>
          </a:pPr>
          <a:r>
            <a:rPr lang="en-US" sz="2000" b="1" kern="1200" dirty="0" smtClean="0">
              <a:latin typeface="Calibri"/>
              <a:cs typeface="Calibri"/>
            </a:rPr>
            <a:t>Passion</a:t>
          </a:r>
          <a:endParaRPr lang="en-US" sz="2000" b="1" kern="1200" dirty="0">
            <a:latin typeface="Calibri"/>
            <a:cs typeface="Calibri"/>
          </a:endParaRPr>
        </a:p>
      </dsp:txBody>
      <dsp:txXfrm>
        <a:off x="303017" y="1243302"/>
        <a:ext cx="1463096" cy="1463096"/>
      </dsp:txXfrm>
    </dsp:sp>
    <dsp:sp modelId="{E87F1550-F522-464D-8419-2D72877DB808}">
      <dsp:nvSpPr>
        <dsp:cNvPr id="0" name=""/>
        <dsp:cNvSpPr/>
      </dsp:nvSpPr>
      <dsp:spPr>
        <a:xfrm>
          <a:off x="1656365" y="997434"/>
          <a:ext cx="2069130" cy="2069130"/>
        </a:xfrm>
        <a:prstGeom prst="ellipse">
          <a:avLst/>
        </a:prstGeom>
        <a:gradFill rotWithShape="0">
          <a:gsLst>
            <a:gs pos="0">
              <a:schemeClr val="accent1">
                <a:shade val="80000"/>
                <a:alpha val="50000"/>
                <a:hueOff val="142267"/>
                <a:satOff val="-6168"/>
                <a:lumOff val="7924"/>
                <a:alphaOff val="0"/>
                <a:shade val="20000"/>
                <a:satMod val="130000"/>
              </a:schemeClr>
            </a:gs>
            <a:gs pos="50000">
              <a:schemeClr val="accent1">
                <a:shade val="80000"/>
                <a:alpha val="50000"/>
                <a:hueOff val="142267"/>
                <a:satOff val="-6168"/>
                <a:lumOff val="7924"/>
                <a:alphaOff val="0"/>
                <a:shade val="90000"/>
                <a:satMod val="130000"/>
              </a:schemeClr>
            </a:gs>
            <a:gs pos="100000">
              <a:schemeClr val="accent1">
                <a:shade val="80000"/>
                <a:alpha val="50000"/>
                <a:hueOff val="142267"/>
                <a:satOff val="-6168"/>
                <a:lumOff val="7924"/>
                <a:alphaOff val="0"/>
                <a:shade val="100000"/>
                <a:satMod val="200000"/>
                <a:lumMod val="12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3871" tIns="25400" rIns="113871" bIns="25400" numCol="1" spcCol="1270" anchor="ctr" anchorCtr="0">
          <a:noAutofit/>
        </a:bodyPr>
        <a:lstStyle/>
        <a:p>
          <a:pPr lvl="0" algn="ctr" defTabSz="889000">
            <a:lnSpc>
              <a:spcPct val="90000"/>
            </a:lnSpc>
            <a:spcBef>
              <a:spcPct val="0"/>
            </a:spcBef>
            <a:spcAft>
              <a:spcPct val="35000"/>
            </a:spcAft>
          </a:pPr>
          <a:r>
            <a:rPr lang="en-US" sz="2000" b="1" kern="1200" dirty="0" smtClean="0">
              <a:latin typeface="Calibri"/>
              <a:cs typeface="Calibri"/>
            </a:rPr>
            <a:t>Devotion</a:t>
          </a:r>
          <a:endParaRPr lang="en-US" sz="2000" b="1" kern="1200" dirty="0">
            <a:latin typeface="Calibri"/>
            <a:cs typeface="Calibri"/>
          </a:endParaRPr>
        </a:p>
      </dsp:txBody>
      <dsp:txXfrm>
        <a:off x="1959382" y="1300451"/>
        <a:ext cx="1463096" cy="1463096"/>
      </dsp:txXfrm>
    </dsp:sp>
    <dsp:sp modelId="{3F95B2E1-C769-0A4F-8541-E70842C20598}">
      <dsp:nvSpPr>
        <dsp:cNvPr id="0" name=""/>
        <dsp:cNvSpPr/>
      </dsp:nvSpPr>
      <dsp:spPr>
        <a:xfrm>
          <a:off x="3311669" y="997434"/>
          <a:ext cx="2069130" cy="2069130"/>
        </a:xfrm>
        <a:prstGeom prst="ellipse">
          <a:avLst/>
        </a:prstGeom>
        <a:gradFill rotWithShape="0">
          <a:gsLst>
            <a:gs pos="0">
              <a:schemeClr val="accent1">
                <a:shade val="80000"/>
                <a:alpha val="50000"/>
                <a:hueOff val="284535"/>
                <a:satOff val="-12336"/>
                <a:lumOff val="15848"/>
                <a:alphaOff val="0"/>
                <a:shade val="20000"/>
                <a:satMod val="130000"/>
              </a:schemeClr>
            </a:gs>
            <a:gs pos="50000">
              <a:schemeClr val="accent1">
                <a:shade val="80000"/>
                <a:alpha val="50000"/>
                <a:hueOff val="284535"/>
                <a:satOff val="-12336"/>
                <a:lumOff val="15848"/>
                <a:alphaOff val="0"/>
                <a:shade val="90000"/>
                <a:satMod val="130000"/>
              </a:schemeClr>
            </a:gs>
            <a:gs pos="100000">
              <a:schemeClr val="accent1">
                <a:shade val="80000"/>
                <a:alpha val="50000"/>
                <a:hueOff val="284535"/>
                <a:satOff val="-12336"/>
                <a:lumOff val="15848"/>
                <a:alphaOff val="0"/>
                <a:shade val="100000"/>
                <a:satMod val="200000"/>
                <a:lumMod val="12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3871" tIns="25400" rIns="113871" bIns="25400" numCol="1" spcCol="1270" anchor="ctr" anchorCtr="0">
          <a:noAutofit/>
        </a:bodyPr>
        <a:lstStyle/>
        <a:p>
          <a:pPr lvl="0" algn="ctr" defTabSz="889000">
            <a:lnSpc>
              <a:spcPct val="90000"/>
            </a:lnSpc>
            <a:spcBef>
              <a:spcPct val="0"/>
            </a:spcBef>
            <a:spcAft>
              <a:spcPct val="35000"/>
            </a:spcAft>
          </a:pPr>
          <a:r>
            <a:rPr lang="en-US" sz="2000" b="1" kern="1200" dirty="0" smtClean="0">
              <a:latin typeface="Calibri"/>
              <a:cs typeface="Calibri"/>
            </a:rPr>
            <a:t>Priority</a:t>
          </a:r>
          <a:endParaRPr lang="en-US" sz="2000" b="1" kern="1200" dirty="0">
            <a:latin typeface="Calibri"/>
            <a:cs typeface="Calibri"/>
          </a:endParaRPr>
        </a:p>
      </dsp:txBody>
      <dsp:txXfrm>
        <a:off x="3614686" y="1300451"/>
        <a:ext cx="1463096" cy="1463096"/>
      </dsp:txXfrm>
    </dsp:sp>
    <dsp:sp modelId="{4528B41D-392D-4248-B148-C073A3F15EF1}">
      <dsp:nvSpPr>
        <dsp:cNvPr id="0" name=""/>
        <dsp:cNvSpPr/>
      </dsp:nvSpPr>
      <dsp:spPr>
        <a:xfrm>
          <a:off x="4966974" y="997434"/>
          <a:ext cx="2069130" cy="2069130"/>
        </a:xfrm>
        <a:prstGeom prst="ellipse">
          <a:avLst/>
        </a:prstGeom>
        <a:gradFill rotWithShape="0">
          <a:gsLst>
            <a:gs pos="0">
              <a:schemeClr val="accent1">
                <a:shade val="80000"/>
                <a:alpha val="50000"/>
                <a:hueOff val="426802"/>
                <a:satOff val="-18503"/>
                <a:lumOff val="23772"/>
                <a:alphaOff val="0"/>
                <a:shade val="20000"/>
                <a:satMod val="130000"/>
              </a:schemeClr>
            </a:gs>
            <a:gs pos="50000">
              <a:schemeClr val="accent1">
                <a:shade val="80000"/>
                <a:alpha val="50000"/>
                <a:hueOff val="426802"/>
                <a:satOff val="-18503"/>
                <a:lumOff val="23772"/>
                <a:alphaOff val="0"/>
                <a:shade val="90000"/>
                <a:satMod val="130000"/>
              </a:schemeClr>
            </a:gs>
            <a:gs pos="100000">
              <a:schemeClr val="accent1">
                <a:shade val="80000"/>
                <a:alpha val="50000"/>
                <a:hueOff val="426802"/>
                <a:satOff val="-18503"/>
                <a:lumOff val="23772"/>
                <a:alphaOff val="0"/>
                <a:shade val="100000"/>
                <a:satMod val="200000"/>
                <a:lumMod val="12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3871" tIns="25400" rIns="113871" bIns="25400" numCol="1" spcCol="1270" anchor="ctr" anchorCtr="0">
          <a:noAutofit/>
        </a:bodyPr>
        <a:lstStyle/>
        <a:p>
          <a:pPr lvl="0" algn="ctr" defTabSz="889000">
            <a:lnSpc>
              <a:spcPct val="90000"/>
            </a:lnSpc>
            <a:spcBef>
              <a:spcPct val="0"/>
            </a:spcBef>
            <a:spcAft>
              <a:spcPct val="35000"/>
            </a:spcAft>
          </a:pPr>
          <a:r>
            <a:rPr lang="en-US" sz="2000" b="1" kern="1200" dirty="0" smtClean="0">
              <a:latin typeface="Calibri"/>
              <a:cs typeface="Calibri"/>
            </a:rPr>
            <a:t>Knowledge</a:t>
          </a:r>
          <a:endParaRPr lang="en-US" sz="2000" b="1" kern="1200" dirty="0">
            <a:latin typeface="Calibri"/>
            <a:cs typeface="Calibri"/>
          </a:endParaRPr>
        </a:p>
      </dsp:txBody>
      <dsp:txXfrm>
        <a:off x="5269991" y="1300451"/>
        <a:ext cx="1463096" cy="1463096"/>
      </dsp:txXfrm>
    </dsp:sp>
    <dsp:sp modelId="{DCF59F87-B718-E040-8888-5954C8D0FD1F}">
      <dsp:nvSpPr>
        <dsp:cNvPr id="0" name=""/>
        <dsp:cNvSpPr/>
      </dsp:nvSpPr>
      <dsp:spPr>
        <a:xfrm>
          <a:off x="6622278" y="997434"/>
          <a:ext cx="2069130" cy="2069130"/>
        </a:xfrm>
        <a:prstGeom prst="ellipse">
          <a:avLst/>
        </a:prstGeom>
        <a:gradFill rotWithShape="0">
          <a:gsLst>
            <a:gs pos="0">
              <a:schemeClr val="accent1">
                <a:shade val="80000"/>
                <a:alpha val="50000"/>
                <a:hueOff val="569070"/>
                <a:satOff val="-24671"/>
                <a:lumOff val="31696"/>
                <a:alphaOff val="0"/>
                <a:shade val="20000"/>
                <a:satMod val="130000"/>
              </a:schemeClr>
            </a:gs>
            <a:gs pos="50000">
              <a:schemeClr val="accent1">
                <a:shade val="80000"/>
                <a:alpha val="50000"/>
                <a:hueOff val="569070"/>
                <a:satOff val="-24671"/>
                <a:lumOff val="31696"/>
                <a:alphaOff val="0"/>
                <a:shade val="90000"/>
                <a:satMod val="130000"/>
              </a:schemeClr>
            </a:gs>
            <a:gs pos="100000">
              <a:schemeClr val="accent1">
                <a:shade val="80000"/>
                <a:alpha val="50000"/>
                <a:hueOff val="569070"/>
                <a:satOff val="-24671"/>
                <a:lumOff val="31696"/>
                <a:alphaOff val="0"/>
                <a:shade val="100000"/>
                <a:satMod val="200000"/>
                <a:lumMod val="12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3871" tIns="25400" rIns="113871" bIns="25400" numCol="1" spcCol="1270" anchor="ctr" anchorCtr="0">
          <a:noAutofit/>
        </a:bodyPr>
        <a:lstStyle/>
        <a:p>
          <a:pPr lvl="0" algn="ctr" defTabSz="889000">
            <a:lnSpc>
              <a:spcPct val="90000"/>
            </a:lnSpc>
            <a:spcBef>
              <a:spcPct val="0"/>
            </a:spcBef>
            <a:spcAft>
              <a:spcPct val="35000"/>
            </a:spcAft>
          </a:pPr>
          <a:r>
            <a:rPr lang="en-US" sz="2000" b="1" kern="1200" dirty="0" smtClean="0">
              <a:latin typeface="Calibri"/>
              <a:cs typeface="Calibri"/>
            </a:rPr>
            <a:t>Pursuit</a:t>
          </a:r>
          <a:endParaRPr lang="en-US" sz="2000" b="1" kern="1200" dirty="0">
            <a:latin typeface="Calibri"/>
            <a:cs typeface="Calibri"/>
          </a:endParaRPr>
        </a:p>
      </dsp:txBody>
      <dsp:txXfrm>
        <a:off x="6925295" y="1300451"/>
        <a:ext cx="1463096" cy="1463096"/>
      </dsp:txXfrm>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4F60EED-467A-9D4A-AB75-4B0304AF743B}" type="datetimeFigureOut">
              <a:rPr lang="en-US" smtClean="0"/>
              <a:pPr/>
              <a:t>10/7/2018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0BD92C1-44AD-E643-8954-D2EE9B527AE9}" type="slidenum">
              <a:rPr lang="en-US" smtClean="0"/>
              <a:pPr/>
              <a:t>‹#›</a:t>
            </a:fld>
            <a:endParaRPr lang="en-US"/>
          </a:p>
        </p:txBody>
      </p:sp>
    </p:spTree>
    <p:extLst>
      <p:ext uri="{BB962C8B-B14F-4D97-AF65-F5344CB8AC3E}">
        <p14:creationId xmlns:p14="http://schemas.microsoft.com/office/powerpoint/2010/main" xmlns="" val="6507223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B51D3D-E00E-0944-8582-B77B81B9BABF}" type="datetimeFigureOut">
              <a:rPr lang="en-US" smtClean="0"/>
              <a:pPr/>
              <a:t>10/7/2018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76DDE7-59ED-E746-8C13-85EDB042B97A}" type="slidenum">
              <a:rPr lang="en-US" smtClean="0"/>
              <a:pPr/>
              <a:t>‹#›</a:t>
            </a:fld>
            <a:endParaRPr lang="en-US"/>
          </a:p>
        </p:txBody>
      </p:sp>
    </p:spTree>
    <p:extLst>
      <p:ext uri="{BB962C8B-B14F-4D97-AF65-F5344CB8AC3E}">
        <p14:creationId xmlns:p14="http://schemas.microsoft.com/office/powerpoint/2010/main" xmlns="" val="27014743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65248"/>
            <a:ext cx="7772400" cy="978408"/>
          </a:xfrm>
        </p:spPr>
        <p:txBody>
          <a:bodyPr vert="horz" lIns="91440" tIns="45720" rIns="91440" bIns="45720" rtlCol="0" anchor="b" anchorCtr="0">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dirty="0"/>
          </a:p>
        </p:txBody>
      </p:sp>
      <p:sp>
        <p:nvSpPr>
          <p:cNvPr id="3" name="Subtitle 2"/>
          <p:cNvSpPr>
            <a:spLocks noGrp="1"/>
          </p:cNvSpPr>
          <p:nvPr>
            <p:ph type="subTitle" idx="1"/>
          </p:nvPr>
        </p:nvSpPr>
        <p:spPr>
          <a:xfrm>
            <a:off x="685800" y="3352800"/>
            <a:ext cx="7772400" cy="877824"/>
          </a:xfrm>
        </p:spPr>
        <p:txBody>
          <a:bodyPr vert="horz" lIns="91440" tIns="45720" rIns="91440" bIns="45720" rtlCol="0">
            <a:normAutofit/>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67C1217E-3183-9D49-B019-F38BA7E96D1D}" type="datetimeFigureOut">
              <a:rPr lang="en-US" smtClean="0"/>
              <a:pPr/>
              <a:t>10/7/2018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E7E61-3C61-914A-A1C9-F62CBC35023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05082" y="969264"/>
            <a:ext cx="3657600" cy="1161288"/>
          </a:xfrm>
        </p:spPr>
        <p:txBody>
          <a:bodyPr anchor="b">
            <a:noAutofit/>
          </a:bodyPr>
          <a:lstStyle>
            <a:lvl1pPr algn="l">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663388" y="510988"/>
            <a:ext cx="3657600" cy="5553636"/>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799853" y="2130552"/>
            <a:ext cx="3657600" cy="3584448"/>
          </a:xfrm>
        </p:spPr>
        <p:txBody>
          <a:bodyPr vert="horz" lIns="91440" tIns="45720" rIns="91440" bIns="45720" rtlCol="0">
            <a:normAutofit/>
          </a:bodyPr>
          <a:lstStyle>
            <a:lvl1pPr marL="0" indent="0">
              <a:spcBef>
                <a:spcPts val="10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67C1217E-3183-9D49-B019-F38BA7E96D1D}" type="datetimeFigureOut">
              <a:rPr lang="en-US" smtClean="0"/>
              <a:pPr/>
              <a:t>10/7/2018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E7E61-3C61-914A-A1C9-F62CBC35023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51376"/>
            <a:ext cx="7776882" cy="1014984"/>
          </a:xfrm>
        </p:spPr>
        <p:txBody>
          <a:bodyPr anchor="b">
            <a:noAutofit/>
          </a:bodyPr>
          <a:lstStyle>
            <a:lvl1pPr algn="ctr">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1828800" y="457199"/>
            <a:ext cx="5486400" cy="3644153"/>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680571" y="5181599"/>
            <a:ext cx="7776882" cy="950259"/>
          </a:xfrm>
        </p:spPr>
        <p:txBody>
          <a:bodyPr vert="horz" lIns="91440" tIns="45720" rIns="91440" bIns="45720" rtlCol="0">
            <a:normAutofit/>
          </a:bodyPr>
          <a:lstStyle>
            <a:lvl1pPr marL="0" indent="0" algn="ctr">
              <a:spcBef>
                <a:spcPts val="3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67C1217E-3183-9D49-B019-F38BA7E96D1D}" type="datetimeFigureOut">
              <a:rPr lang="en-US" smtClean="0"/>
              <a:pPr/>
              <a:t>10/7/2018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E7E61-3C61-914A-A1C9-F62CBC35023F}"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toryboard">
    <p:spTree>
      <p:nvGrpSpPr>
        <p:cNvPr id="1" name=""/>
        <p:cNvGrpSpPr/>
        <p:nvPr/>
      </p:nvGrpSpPr>
      <p:grpSpPr>
        <a:xfrm>
          <a:off x="0" y="0"/>
          <a:ext cx="0" cy="0"/>
          <a:chOff x="0" y="0"/>
          <a:chExt cx="0" cy="0"/>
        </a:xfrm>
      </p:grpSpPr>
      <p:sp>
        <p:nvSpPr>
          <p:cNvPr id="2" name="Title 1"/>
          <p:cNvSpPr>
            <a:spLocks noGrp="1"/>
          </p:cNvSpPr>
          <p:nvPr>
            <p:ph type="title"/>
          </p:nvPr>
        </p:nvSpPr>
        <p:spPr>
          <a:xfrm>
            <a:off x="685800" y="4155141"/>
            <a:ext cx="7776882" cy="1013011"/>
          </a:xfrm>
        </p:spPr>
        <p:txBody>
          <a:bodyPr anchor="b">
            <a:noAutofit/>
          </a:bodyPr>
          <a:lstStyle>
            <a:lvl1pPr algn="ctr">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68580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680571" y="5181599"/>
            <a:ext cx="7776882" cy="950259"/>
          </a:xfrm>
        </p:spPr>
        <p:txBody>
          <a:bodyPr vert="horz" lIns="91440" tIns="45720" rIns="91440" bIns="45720" rtlCol="0">
            <a:normAutofit/>
          </a:bodyPr>
          <a:lstStyle>
            <a:lvl1pPr marL="0" indent="0" algn="ctr">
              <a:spcBef>
                <a:spcPts val="3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67C1217E-3183-9D49-B019-F38BA7E96D1D}" type="datetimeFigureOut">
              <a:rPr lang="en-US" smtClean="0"/>
              <a:pPr/>
              <a:t>10/7/2018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E7E61-3C61-914A-A1C9-F62CBC35023F}" type="slidenum">
              <a:rPr lang="en-US" smtClean="0"/>
              <a:pPr/>
              <a:t>‹#›</a:t>
            </a:fld>
            <a:endParaRPr lang="en-US"/>
          </a:p>
        </p:txBody>
      </p:sp>
      <p:sp>
        <p:nvSpPr>
          <p:cNvPr id="11" name="Picture Placeholder 2"/>
          <p:cNvSpPr>
            <a:spLocks noGrp="1"/>
          </p:cNvSpPr>
          <p:nvPr>
            <p:ph type="pic" idx="13"/>
          </p:nvPr>
        </p:nvSpPr>
        <p:spPr>
          <a:xfrm>
            <a:off x="68580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6" name="Picture Placeholder 2"/>
          <p:cNvSpPr>
            <a:spLocks noGrp="1"/>
          </p:cNvSpPr>
          <p:nvPr>
            <p:ph type="pic" idx="14"/>
          </p:nvPr>
        </p:nvSpPr>
        <p:spPr>
          <a:xfrm>
            <a:off x="341249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7" name="Picture Placeholder 2"/>
          <p:cNvSpPr>
            <a:spLocks noGrp="1"/>
          </p:cNvSpPr>
          <p:nvPr>
            <p:ph type="pic" idx="15"/>
          </p:nvPr>
        </p:nvSpPr>
        <p:spPr>
          <a:xfrm>
            <a:off x="341249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8" name="Picture Placeholder 2"/>
          <p:cNvSpPr>
            <a:spLocks noGrp="1"/>
          </p:cNvSpPr>
          <p:nvPr>
            <p:ph type="pic" idx="16"/>
          </p:nvPr>
        </p:nvSpPr>
        <p:spPr>
          <a:xfrm>
            <a:off x="613918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9" name="Picture Placeholder 2"/>
          <p:cNvSpPr>
            <a:spLocks noGrp="1"/>
          </p:cNvSpPr>
          <p:nvPr>
            <p:ph type="pic" idx="17"/>
          </p:nvPr>
        </p:nvSpPr>
        <p:spPr>
          <a:xfrm>
            <a:off x="613918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7C1217E-3183-9D49-B019-F38BA7E96D1D}" type="datetimeFigureOut">
              <a:rPr lang="en-US" smtClean="0"/>
              <a:pPr/>
              <a:t>10/7/2018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E7E61-3C61-914A-A1C9-F62CBC35023F}"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2800" y="533400"/>
            <a:ext cx="1600200" cy="5592763"/>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85800" y="533400"/>
            <a:ext cx="6019800" cy="5592763"/>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7C1217E-3183-9D49-B019-F38BA7E96D1D}" type="datetimeFigureOut">
              <a:rPr lang="en-US" smtClean="0"/>
              <a:pPr/>
              <a:t>10/7/2018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E7E61-3C61-914A-A1C9-F62CBC35023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a:xfrm>
            <a:off x="685800" y="1869141"/>
            <a:ext cx="7770813" cy="4257022"/>
          </a:xfr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7C1217E-3183-9D49-B019-F38BA7E96D1D}" type="datetimeFigureOut">
              <a:rPr lang="en-US" smtClean="0"/>
              <a:pPr/>
              <a:t>10/7/2018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E7E61-3C61-914A-A1C9-F62CBC35023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267200"/>
            <a:ext cx="7772400" cy="977153"/>
          </a:xfrm>
        </p:spPr>
        <p:txBody>
          <a:bodyPr anchor="b" anchorCtr="0">
            <a:noAutofit/>
          </a:bodyPr>
          <a:lstStyle>
            <a:lvl1pPr>
              <a:defRPr sz="5400"/>
            </a:lvl1pPr>
          </a:lstStyle>
          <a:p>
            <a:r>
              <a:rPr lang="en-US" smtClean="0"/>
              <a:t>Click to edit Master title style</a:t>
            </a:r>
            <a:endParaRPr/>
          </a:p>
        </p:txBody>
      </p:sp>
      <p:sp>
        <p:nvSpPr>
          <p:cNvPr id="3" name="Subtitle 2"/>
          <p:cNvSpPr>
            <a:spLocks noGrp="1"/>
          </p:cNvSpPr>
          <p:nvPr>
            <p:ph type="subTitle" idx="1"/>
          </p:nvPr>
        </p:nvSpPr>
        <p:spPr>
          <a:xfrm>
            <a:off x="685799" y="5257800"/>
            <a:ext cx="7770813" cy="874058"/>
          </a:xfrm>
        </p:spPr>
        <p:txBody>
          <a:bodyPr>
            <a:normAutofit/>
          </a:bodyPr>
          <a:lstStyle>
            <a:lvl1pPr marL="0" indent="0" algn="ctr">
              <a:spcBef>
                <a:spcPts val="300"/>
              </a:spcBef>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67C1217E-3183-9D49-B019-F38BA7E96D1D}" type="datetimeFigureOut">
              <a:rPr lang="en-US" smtClean="0"/>
              <a:pPr/>
              <a:t>10/7/2018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E7E61-3C61-914A-A1C9-F62CBC35023F}" type="slidenum">
              <a:rPr lang="en-US" smtClean="0"/>
              <a:pPr/>
              <a:t>‹#›</a:t>
            </a:fld>
            <a:endParaRPr lang="en-US"/>
          </a:p>
        </p:txBody>
      </p:sp>
      <p:sp>
        <p:nvSpPr>
          <p:cNvPr id="8" name="Picture Placeholder 7"/>
          <p:cNvSpPr>
            <a:spLocks noGrp="1"/>
          </p:cNvSpPr>
          <p:nvPr>
            <p:ph type="pic" sz="quarter" idx="13"/>
          </p:nvPr>
        </p:nvSpPr>
        <p:spPr>
          <a:xfrm rot="21540000">
            <a:off x="2056196" y="424650"/>
            <a:ext cx="5031609" cy="337580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a:lstStyle>
            <a:lvl1pPr>
              <a:buFont typeface="Arial" pitchFamily="34" charset="0"/>
              <a:buNone/>
              <a:defRPr/>
            </a:lvl1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990600"/>
            <a:ext cx="7770813" cy="1743075"/>
          </a:xfrm>
        </p:spPr>
        <p:txBody>
          <a:bodyPr vert="horz" lIns="91440" tIns="45720" rIns="91440" bIns="45720" rtlCol="0" anchor="b" anchorCtr="0">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685800" y="2756647"/>
            <a:ext cx="7770813" cy="1281953"/>
          </a:xfrm>
        </p:spPr>
        <p:txBody>
          <a:bodyPr vert="horz" lIns="91440" tIns="45720" rIns="91440" bIns="45720" rtlCol="0">
            <a:normAutofit/>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C1217E-3183-9D49-B019-F38BA7E96D1D}" type="datetimeFigureOut">
              <a:rPr lang="en-US" smtClean="0"/>
              <a:pPr/>
              <a:t>10/7/2018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E7E61-3C61-914A-A1C9-F62CBC35023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429871"/>
          </a:xfrm>
        </p:spPr>
        <p:txBody>
          <a:bodyPr/>
          <a:lstStyle/>
          <a:p>
            <a:r>
              <a:rPr lang="en-US" smtClean="0"/>
              <a:t>Click to edit Master title style</a:t>
            </a:r>
            <a:endParaRPr/>
          </a:p>
        </p:txBody>
      </p:sp>
      <p:sp>
        <p:nvSpPr>
          <p:cNvPr id="3" name="Content Placeholder 2"/>
          <p:cNvSpPr>
            <a:spLocks noGrp="1"/>
          </p:cNvSpPr>
          <p:nvPr>
            <p:ph sz="half" idx="1"/>
          </p:nvPr>
        </p:nvSpPr>
        <p:spPr>
          <a:xfrm>
            <a:off x="685800" y="1760538"/>
            <a:ext cx="3611880" cy="4365625"/>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marL="2398713" indent="-336550">
              <a:defRPr sz="1800"/>
            </a:lvl8pPr>
            <a:lvl9pPr marL="2398713" indent="-336550">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844733" y="1760538"/>
            <a:ext cx="3611880" cy="4365625"/>
          </a:xfrm>
        </p:spPr>
        <p:txBody>
          <a:bodyPr>
            <a:normAutofit/>
          </a:bodyPr>
          <a:lstStyle>
            <a:lvl1pPr>
              <a:defRPr sz="2200"/>
            </a:lvl1pPr>
            <a:lvl2pPr>
              <a:defRPr sz="2000"/>
            </a:lvl2pPr>
            <a:lvl3pPr>
              <a:defRPr sz="2000"/>
            </a:lvl3pPr>
            <a:lvl4pPr>
              <a:defRPr sz="2000"/>
            </a:lvl4pPr>
            <a:lvl5pPr>
              <a:defRPr sz="2000"/>
            </a:lvl5pPr>
            <a:lvl6pPr>
              <a:defRPr sz="1800"/>
            </a:lvl6pPr>
            <a:lvl7pPr>
              <a:defRPr sz="1800"/>
            </a:lvl7pPr>
            <a:lvl8pPr marL="2398713" indent="-336550">
              <a:defRPr sz="1800"/>
            </a:lvl8pPr>
            <a:lvl9pPr marL="2398713" indent="-336550">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67C1217E-3183-9D49-B019-F38BA7E96D1D}" type="datetimeFigureOut">
              <a:rPr lang="en-US" smtClean="0"/>
              <a:pPr/>
              <a:t>10/7/2018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E7E61-3C61-914A-A1C9-F62CBC35023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429871"/>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85800" y="1550895"/>
            <a:ext cx="361188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438400"/>
            <a:ext cx="3611880" cy="36877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marL="2398713" indent="-336550">
              <a:defRPr sz="1600"/>
            </a:lvl8pPr>
            <a:lvl9pPr marL="2398713" indent="-3365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845526" y="1550895"/>
            <a:ext cx="361188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45526" y="2438400"/>
            <a:ext cx="3611880" cy="36877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marL="2398713" indent="-336550">
              <a:defRPr sz="1600"/>
            </a:lvl8pPr>
            <a:lvl9pPr marL="2398713" indent="-3365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67C1217E-3183-9D49-B019-F38BA7E96D1D}" type="datetimeFigureOut">
              <a:rPr lang="en-US" smtClean="0"/>
              <a:pPr/>
              <a:t>10/7/2018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DE7E61-3C61-914A-A1C9-F62CBC35023F}" type="slidenum">
              <a:rPr lang="en-US" smtClean="0"/>
              <a:pPr/>
              <a:t>‹#›</a:t>
            </a:fld>
            <a:endParaRPr lang="en-US"/>
          </a:p>
        </p:txBody>
      </p:sp>
      <p:cxnSp>
        <p:nvCxnSpPr>
          <p:cNvPr id="11" name="Straight Connector 10"/>
          <p:cNvCxnSpPr/>
          <p:nvPr/>
        </p:nvCxnSpPr>
        <p:spPr>
          <a:xfrm>
            <a:off x="786205" y="2191871"/>
            <a:ext cx="3429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936966" y="2191871"/>
            <a:ext cx="3429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67C1217E-3183-9D49-B019-F38BA7E96D1D}" type="datetimeFigureOut">
              <a:rPr lang="en-US" smtClean="0"/>
              <a:pPr/>
              <a:t>10/7/2018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DE7E61-3C61-914A-A1C9-F62CBC35023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C1217E-3183-9D49-B019-F38BA7E96D1D}" type="datetimeFigureOut">
              <a:rPr lang="en-US" smtClean="0"/>
              <a:pPr/>
              <a:t>10/7/2018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DE7E61-3C61-914A-A1C9-F62CBC35023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8905" y="971550"/>
            <a:ext cx="3657600" cy="1162050"/>
          </a:xfrm>
        </p:spPr>
        <p:txBody>
          <a:bodyPr anchor="b">
            <a:noAutofit/>
          </a:bodyPr>
          <a:lstStyle>
            <a:lvl1pPr algn="l">
              <a:defRPr sz="3600" b="0"/>
            </a:lvl1pPr>
          </a:lstStyle>
          <a:p>
            <a:r>
              <a:rPr lang="en-US" smtClean="0"/>
              <a:t>Click to edit Master title style</a:t>
            </a:r>
            <a:endParaRPr/>
          </a:p>
        </p:txBody>
      </p:sp>
      <p:sp>
        <p:nvSpPr>
          <p:cNvPr id="3" name="Content Placeholder 2"/>
          <p:cNvSpPr>
            <a:spLocks noGrp="1"/>
          </p:cNvSpPr>
          <p:nvPr>
            <p:ph idx="1"/>
          </p:nvPr>
        </p:nvSpPr>
        <p:spPr>
          <a:xfrm>
            <a:off x="4800600" y="457200"/>
            <a:ext cx="3657600" cy="56689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marL="2398713" indent="-336550">
              <a:defRPr sz="1800"/>
            </a:lvl8pPr>
            <a:lvl9pPr marL="2398713" indent="-336550">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658905" y="2133601"/>
            <a:ext cx="3657600" cy="3581400"/>
          </a:xfrm>
        </p:spPr>
        <p:txBody>
          <a:bodyPr>
            <a:normAutofit/>
          </a:bodyPr>
          <a:lstStyle>
            <a:lvl1pPr marL="0" indent="0">
              <a:spcBef>
                <a:spcPts val="10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C1217E-3183-9D49-B019-F38BA7E96D1D}" type="datetimeFigureOut">
              <a:rPr lang="en-US" smtClean="0"/>
              <a:pPr/>
              <a:t>10/7/2018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E7E61-3C61-914A-A1C9-F62CBC35023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121023"/>
            <a:ext cx="7770813" cy="1429871"/>
          </a:xfrm>
          <a:prstGeom prst="rect">
            <a:avLst/>
          </a:prstGeom>
        </p:spPr>
        <p:txBody>
          <a:bodyPr vert="horz" lIns="91440" tIns="45720" rIns="91440" bIns="45720" rtlCol="0" anchor="ctr" anchorCtr="0">
            <a:normAutofit/>
          </a:bodyPr>
          <a:lstStyle/>
          <a:p>
            <a:r>
              <a:rPr lang="en-US" smtClean="0"/>
              <a:t>Click to edit Master title style</a:t>
            </a:r>
            <a:endParaRPr/>
          </a:p>
        </p:txBody>
      </p:sp>
      <p:sp>
        <p:nvSpPr>
          <p:cNvPr id="3" name="Text Placeholder 2"/>
          <p:cNvSpPr>
            <a:spLocks noGrp="1"/>
          </p:cNvSpPr>
          <p:nvPr>
            <p:ph type="body" idx="1"/>
          </p:nvPr>
        </p:nvSpPr>
        <p:spPr>
          <a:xfrm>
            <a:off x="685800" y="1752600"/>
            <a:ext cx="7770813"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620435" y="6356350"/>
            <a:ext cx="2133600" cy="365125"/>
          </a:xfrm>
          <a:prstGeom prst="rect">
            <a:avLst/>
          </a:prstGeom>
        </p:spPr>
        <p:txBody>
          <a:bodyPr vert="horz" lIns="91440" tIns="45720" rIns="91440" bIns="45720" rtlCol="0" anchor="ctr"/>
          <a:lstStyle>
            <a:lvl1pPr algn="r">
              <a:defRPr sz="1200">
                <a:solidFill>
                  <a:schemeClr val="tx1">
                    <a:tint val="75000"/>
                  </a:schemeClr>
                </a:solidFill>
                <a:effectLst>
                  <a:outerShdw blurRad="50800" dist="38100" dir="5400000" sx="101000" sy="101000" algn="t" rotWithShape="0">
                    <a:prstClr val="black">
                      <a:alpha val="40000"/>
                    </a:prstClr>
                  </a:outerShdw>
                </a:effectLst>
              </a:defRPr>
            </a:lvl1pPr>
          </a:lstStyle>
          <a:p>
            <a:fld id="{67C1217E-3183-9D49-B019-F38BA7E96D1D}" type="datetimeFigureOut">
              <a:rPr lang="en-US" smtClean="0"/>
              <a:pPr/>
              <a:t>10/7/2018</a:t>
            </a:fld>
            <a:endParaRPr lang="en-US"/>
          </a:p>
        </p:txBody>
      </p:sp>
      <p:sp>
        <p:nvSpPr>
          <p:cNvPr id="5" name="Footer Placeholder 4"/>
          <p:cNvSpPr>
            <a:spLocks noGrp="1"/>
          </p:cNvSpPr>
          <p:nvPr>
            <p:ph type="ftr" sz="quarter" idx="3"/>
          </p:nvPr>
        </p:nvSpPr>
        <p:spPr>
          <a:xfrm>
            <a:off x="354105" y="6356350"/>
            <a:ext cx="2895600" cy="365125"/>
          </a:xfrm>
          <a:prstGeom prst="rect">
            <a:avLst/>
          </a:prstGeom>
        </p:spPr>
        <p:txBody>
          <a:bodyPr vert="horz" lIns="91440" tIns="45720" rIns="91440" bIns="45720" rtlCol="0" anchor="ctr"/>
          <a:lstStyle>
            <a:lvl1pPr algn="l">
              <a:defRPr sz="1200">
                <a:solidFill>
                  <a:schemeClr val="tx1">
                    <a:tint val="75000"/>
                  </a:schemeClr>
                </a:solidFill>
                <a:effectLst>
                  <a:outerShdw blurRad="50800" dist="38100" dir="5400000" sx="101000" sy="101000" algn="t" rotWithShape="0">
                    <a:prstClr val="black">
                      <a:alpha val="40000"/>
                    </a:prstClr>
                  </a:outerShdw>
                </a:effectLst>
              </a:defRPr>
            </a:lvl1pPr>
          </a:lstStyle>
          <a:p>
            <a:endParaRPr lang="en-US"/>
          </a:p>
        </p:txBody>
      </p:sp>
      <p:sp>
        <p:nvSpPr>
          <p:cNvPr id="6" name="Slide Number Placeholder 5"/>
          <p:cNvSpPr>
            <a:spLocks noGrp="1"/>
          </p:cNvSpPr>
          <p:nvPr>
            <p:ph type="sldNum" sz="quarter" idx="4"/>
          </p:nvPr>
        </p:nvSpPr>
        <p:spPr>
          <a:xfrm>
            <a:off x="4229100" y="6356350"/>
            <a:ext cx="685800" cy="365125"/>
          </a:xfrm>
          <a:prstGeom prst="rect">
            <a:avLst/>
          </a:prstGeom>
        </p:spPr>
        <p:txBody>
          <a:bodyPr vert="horz" lIns="91440" tIns="45720" rIns="91440" bIns="45720" rtlCol="0" anchor="ctr"/>
          <a:lstStyle>
            <a:lvl1pPr algn="ctr">
              <a:defRPr sz="1200">
                <a:solidFill>
                  <a:schemeClr val="tx1">
                    <a:tint val="75000"/>
                  </a:schemeClr>
                </a:solidFill>
                <a:effectLst>
                  <a:outerShdw blurRad="50800" dist="38100" dir="5400000" sx="101000" sy="101000" algn="t" rotWithShape="0">
                    <a:prstClr val="black">
                      <a:alpha val="40000"/>
                    </a:prstClr>
                  </a:outerShdw>
                </a:effectLst>
              </a:defRPr>
            </a:lvl1pPr>
          </a:lstStyle>
          <a:p>
            <a:fld id="{8FDE7E61-3C61-914A-A1C9-F62CBC35023F}"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Lst>
  <p:txStyles>
    <p:title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p:titleStyle>
    <p:bodyStyle>
      <a:lvl1pPr marL="342900" indent="-342900" algn="l" defTabSz="914400" rtl="0" eaLnBrk="1" latinLnBrk="0" hangingPunct="1">
        <a:spcBef>
          <a:spcPts val="2000"/>
        </a:spcBef>
        <a:buFontTx/>
        <a:buBlip>
          <a:blip r:embed="rId16"/>
        </a:buBlip>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685800" indent="-336550" algn="l" defTabSz="914400" rtl="0" eaLnBrk="1" latinLnBrk="0" hangingPunct="1">
        <a:spcBef>
          <a:spcPts val="600"/>
        </a:spcBef>
        <a:buFontTx/>
        <a:buBlip>
          <a:blip r:embed="rId16"/>
        </a:buBlip>
        <a:defRPr sz="2000" kern="1200">
          <a:solidFill>
            <a:schemeClr val="tx1"/>
          </a:solidFill>
          <a:effectLst>
            <a:outerShdw blurRad="50800" dist="50800" dir="5400000" sx="101000" sy="101000" algn="t" rotWithShape="0">
              <a:prstClr val="black">
                <a:alpha val="40000"/>
              </a:prstClr>
            </a:outerShdw>
          </a:effectLst>
          <a:latin typeface="+mn-lt"/>
          <a:ea typeface="+mn-ea"/>
          <a:cs typeface="+mn-cs"/>
        </a:defRPr>
      </a:lvl2pPr>
      <a:lvl3pPr marL="1035050" indent="-3492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3pPr>
      <a:lvl4pPr marL="1371600" indent="-3365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4pPr>
      <a:lvl5pPr marL="1720850" indent="-3492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5pPr>
      <a:lvl6pPr marL="2055813"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2398713"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743200"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3087688" indent="-336550" algn="l" defTabSz="914400" rtl="0" eaLnBrk="1" latinLnBrk="0" hangingPunct="1">
        <a:spcBef>
          <a:spcPct val="20000"/>
        </a:spcBef>
        <a:buFontTx/>
        <a:buBlip>
          <a:blip r:embed="rId16"/>
        </a:buBlip>
        <a:defRPr lang="en-US" sz="180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36278" y="379397"/>
            <a:ext cx="3515020" cy="5010453"/>
          </a:xfrm>
          <a:prstGeom prst="rect">
            <a:avLst/>
          </a:prstGeom>
        </p:spPr>
      </p:pic>
      <p:sp>
        <p:nvSpPr>
          <p:cNvPr id="3" name="Title 1"/>
          <p:cNvSpPr txBox="1">
            <a:spLocks/>
          </p:cNvSpPr>
          <p:nvPr/>
        </p:nvSpPr>
        <p:spPr>
          <a:xfrm>
            <a:off x="2736278" y="5415703"/>
            <a:ext cx="3515020" cy="1050528"/>
          </a:xfrm>
          <a:prstGeom prst="rect">
            <a:avLst/>
          </a:prstGeom>
        </p:spPr>
        <p:txBody>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z="6000" b="1" dirty="0" smtClean="0">
                <a:solidFill>
                  <a:srgbClr val="FCEACD"/>
                </a:solidFill>
                <a:latin typeface="Calibri"/>
                <a:cs typeface="Calibri"/>
              </a:rPr>
              <a:t>I Do</a:t>
            </a:r>
            <a:endParaRPr lang="en-US" sz="6000" b="1" dirty="0">
              <a:solidFill>
                <a:srgbClr val="FCEACD"/>
              </a:solidFill>
              <a:latin typeface="Calibri"/>
              <a:cs typeface="Calibri"/>
            </a:endParaRPr>
          </a:p>
        </p:txBody>
      </p:sp>
    </p:spTree>
    <p:extLst>
      <p:ext uri="{BB962C8B-B14F-4D97-AF65-F5344CB8AC3E}">
        <p14:creationId xmlns:p14="http://schemas.microsoft.com/office/powerpoint/2010/main" xmlns="" val="3492689580"/>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17499"/>
          <a:stretch/>
        </p:blipFill>
        <p:spPr>
          <a:xfrm>
            <a:off x="1852253" y="1517558"/>
            <a:ext cx="5338466" cy="4404314"/>
          </a:xfrm>
          <a:prstGeom prst="rect">
            <a:avLst/>
          </a:prstGeom>
        </p:spPr>
      </p:pic>
      <p:sp>
        <p:nvSpPr>
          <p:cNvPr id="3" name="Title 1"/>
          <p:cNvSpPr txBox="1">
            <a:spLocks/>
          </p:cNvSpPr>
          <p:nvPr/>
        </p:nvSpPr>
        <p:spPr>
          <a:xfrm>
            <a:off x="685800" y="252983"/>
            <a:ext cx="7770813" cy="1000671"/>
          </a:xfrm>
          <a:prstGeom prst="rect">
            <a:avLst/>
          </a:prstGeom>
        </p:spPr>
        <p:txBody>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b="1" dirty="0" smtClean="0">
                <a:solidFill>
                  <a:schemeClr val="accent4">
                    <a:lumMod val="20000"/>
                    <a:lumOff val="80000"/>
                  </a:schemeClr>
                </a:solidFill>
                <a:latin typeface="Calibri"/>
                <a:cs typeface="Calibri"/>
              </a:rPr>
              <a:t>Philosophy of Life</a:t>
            </a:r>
            <a:endParaRPr lang="en-US" b="1" dirty="0">
              <a:solidFill>
                <a:schemeClr val="accent4">
                  <a:lumMod val="20000"/>
                  <a:lumOff val="80000"/>
                </a:schemeClr>
              </a:solidFill>
              <a:latin typeface="Calibri"/>
              <a:cs typeface="Calibri"/>
            </a:endParaRPr>
          </a:p>
        </p:txBody>
      </p:sp>
    </p:spTree>
    <p:extLst>
      <p:ext uri="{BB962C8B-B14F-4D97-AF65-F5344CB8AC3E}">
        <p14:creationId xmlns:p14="http://schemas.microsoft.com/office/powerpoint/2010/main" xmlns="" val="3570100046"/>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12956"/>
          <a:stretch/>
        </p:blipFill>
        <p:spPr>
          <a:xfrm>
            <a:off x="725747" y="1692158"/>
            <a:ext cx="7686320" cy="3763425"/>
          </a:xfrm>
          <a:prstGeom prst="rect">
            <a:avLst/>
          </a:prstGeom>
        </p:spPr>
      </p:pic>
      <p:sp>
        <p:nvSpPr>
          <p:cNvPr id="3" name="Title 1"/>
          <p:cNvSpPr txBox="1">
            <a:spLocks/>
          </p:cNvSpPr>
          <p:nvPr/>
        </p:nvSpPr>
        <p:spPr>
          <a:xfrm>
            <a:off x="685800" y="318963"/>
            <a:ext cx="7770813" cy="1000671"/>
          </a:xfrm>
          <a:prstGeom prst="rect">
            <a:avLst/>
          </a:prstGeom>
        </p:spPr>
        <p:txBody>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b="1" dirty="0" smtClean="0">
                <a:solidFill>
                  <a:schemeClr val="accent4">
                    <a:lumMod val="20000"/>
                    <a:lumOff val="80000"/>
                  </a:schemeClr>
                </a:solidFill>
                <a:latin typeface="Calibri"/>
                <a:cs typeface="Calibri"/>
              </a:rPr>
              <a:t>Paul’s Life Pursuit</a:t>
            </a:r>
            <a:endParaRPr lang="en-US" b="1" dirty="0">
              <a:solidFill>
                <a:schemeClr val="accent4">
                  <a:lumMod val="20000"/>
                  <a:lumOff val="80000"/>
                </a:schemeClr>
              </a:solidFill>
              <a:latin typeface="Calibri"/>
              <a:cs typeface="Calibri"/>
            </a:endParaRPr>
          </a:p>
        </p:txBody>
      </p:sp>
      <p:sp>
        <p:nvSpPr>
          <p:cNvPr id="4" name="Rectangle 3"/>
          <p:cNvSpPr/>
          <p:nvPr/>
        </p:nvSpPr>
        <p:spPr>
          <a:xfrm>
            <a:off x="4873641" y="4530982"/>
            <a:ext cx="3225035" cy="523220"/>
          </a:xfrm>
          <a:prstGeom prst="rect">
            <a:avLst/>
          </a:prstGeom>
        </p:spPr>
        <p:txBody>
          <a:bodyPr wrap="square">
            <a:spAutoFit/>
          </a:bodyPr>
          <a:lstStyle/>
          <a:p>
            <a:pPr algn="just"/>
            <a:r>
              <a:rPr lang="en-US" sz="2800" b="1" dirty="0" smtClean="0">
                <a:solidFill>
                  <a:srgbClr val="F9D59B"/>
                </a:solidFill>
                <a:latin typeface="Calibri"/>
                <a:cs typeface="Calibri"/>
              </a:rPr>
              <a:t>Philippians 3:13-14</a:t>
            </a:r>
            <a:endParaRPr lang="en-MY" b="1" dirty="0">
              <a:solidFill>
                <a:srgbClr val="F9D59B"/>
              </a:solidFill>
              <a:latin typeface="Calibri"/>
              <a:cs typeface="Calibri"/>
            </a:endParaRPr>
          </a:p>
        </p:txBody>
      </p:sp>
    </p:spTree>
    <p:extLst>
      <p:ext uri="{BB962C8B-B14F-4D97-AF65-F5344CB8AC3E}">
        <p14:creationId xmlns:p14="http://schemas.microsoft.com/office/powerpoint/2010/main" xmlns="" val="36727482"/>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0519" y="1529337"/>
            <a:ext cx="6048657" cy="3024329"/>
          </a:xfrm>
          <a:prstGeom prst="rect">
            <a:avLst/>
          </a:prstGeom>
        </p:spPr>
      </p:pic>
      <p:sp>
        <p:nvSpPr>
          <p:cNvPr id="3" name="Title 1"/>
          <p:cNvSpPr txBox="1">
            <a:spLocks/>
          </p:cNvSpPr>
          <p:nvPr/>
        </p:nvSpPr>
        <p:spPr>
          <a:xfrm>
            <a:off x="0" y="318963"/>
            <a:ext cx="9144000" cy="1000671"/>
          </a:xfrm>
          <a:prstGeom prst="rect">
            <a:avLst/>
          </a:prstGeom>
        </p:spPr>
        <p:txBody>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b="1" dirty="0" smtClean="0">
                <a:solidFill>
                  <a:schemeClr val="accent4">
                    <a:lumMod val="20000"/>
                    <a:lumOff val="80000"/>
                  </a:schemeClr>
                </a:solidFill>
                <a:latin typeface="Calibri"/>
                <a:cs typeface="Calibri"/>
              </a:rPr>
              <a:t>I Have Not Yet Arrived</a:t>
            </a:r>
            <a:endParaRPr lang="en-US" b="1" dirty="0">
              <a:solidFill>
                <a:schemeClr val="accent4">
                  <a:lumMod val="20000"/>
                  <a:lumOff val="80000"/>
                </a:schemeClr>
              </a:solidFill>
              <a:latin typeface="Calibri"/>
              <a:cs typeface="Calibri"/>
            </a:endParaRPr>
          </a:p>
        </p:txBody>
      </p:sp>
      <p:sp>
        <p:nvSpPr>
          <p:cNvPr id="4" name="Rectangle 3"/>
          <p:cNvSpPr/>
          <p:nvPr/>
        </p:nvSpPr>
        <p:spPr>
          <a:xfrm>
            <a:off x="969122" y="4900924"/>
            <a:ext cx="7218288" cy="1200329"/>
          </a:xfrm>
          <a:prstGeom prst="rect">
            <a:avLst/>
          </a:prstGeom>
        </p:spPr>
        <p:txBody>
          <a:bodyPr wrap="square">
            <a:spAutoFit/>
          </a:bodyPr>
          <a:lstStyle/>
          <a:p>
            <a:pPr algn="just"/>
            <a:r>
              <a:rPr lang="en-US" b="1" baseline="30000" dirty="0">
                <a:latin typeface="Calibri"/>
                <a:cs typeface="Calibri"/>
              </a:rPr>
              <a:t>12 </a:t>
            </a:r>
            <a:r>
              <a:rPr lang="en-US" b="1" dirty="0">
                <a:latin typeface="Calibri"/>
                <a:cs typeface="Calibri"/>
              </a:rPr>
              <a:t>Not that I have already obtained all this, or have already been made perfect, but I press on to take hold of that for which Christ Jesus took hold of me. </a:t>
            </a:r>
            <a:r>
              <a:rPr lang="en-US" b="1" baseline="30000" dirty="0">
                <a:latin typeface="Calibri"/>
                <a:cs typeface="Calibri"/>
              </a:rPr>
              <a:t>13 </a:t>
            </a:r>
            <a:r>
              <a:rPr lang="en-US" b="1" dirty="0">
                <a:latin typeface="Calibri"/>
                <a:cs typeface="Calibri"/>
              </a:rPr>
              <a:t>Brothers, I do not consider myself yet to have taken hold of it</a:t>
            </a:r>
            <a:r>
              <a:rPr lang="en-US" b="1" dirty="0" smtClean="0">
                <a:latin typeface="Calibri"/>
                <a:cs typeface="Calibri"/>
              </a:rPr>
              <a:t>.</a:t>
            </a:r>
          </a:p>
          <a:p>
            <a:pPr algn="r"/>
            <a:r>
              <a:rPr lang="en-US" b="1" dirty="0" smtClean="0">
                <a:latin typeface="Calibri"/>
                <a:cs typeface="Calibri"/>
              </a:rPr>
              <a:t> </a:t>
            </a:r>
            <a:r>
              <a:rPr lang="en-US" b="1" i="1" dirty="0" smtClean="0">
                <a:solidFill>
                  <a:srgbClr val="F9D59B"/>
                </a:solidFill>
                <a:latin typeface="Calibri"/>
                <a:cs typeface="Calibri"/>
              </a:rPr>
              <a:t>(</a:t>
            </a:r>
            <a:r>
              <a:rPr lang="en-US" b="1" i="1" dirty="0">
                <a:solidFill>
                  <a:srgbClr val="F9D59B"/>
                </a:solidFill>
                <a:latin typeface="Calibri"/>
                <a:cs typeface="Calibri"/>
              </a:rPr>
              <a:t>Philippians 3)</a:t>
            </a:r>
            <a:r>
              <a:rPr lang="en-MY" b="1" dirty="0">
                <a:solidFill>
                  <a:srgbClr val="F9D59B"/>
                </a:solidFill>
                <a:latin typeface="Calibri"/>
                <a:cs typeface="Calibri"/>
              </a:rPr>
              <a:t> </a:t>
            </a:r>
          </a:p>
        </p:txBody>
      </p:sp>
    </p:spTree>
    <p:extLst>
      <p:ext uri="{BB962C8B-B14F-4D97-AF65-F5344CB8AC3E}">
        <p14:creationId xmlns:p14="http://schemas.microsoft.com/office/powerpoint/2010/main" xmlns="" val="1673927690"/>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19757" y="1237405"/>
            <a:ext cx="6700309" cy="3768924"/>
          </a:xfrm>
          <a:prstGeom prst="rect">
            <a:avLst/>
          </a:prstGeom>
        </p:spPr>
      </p:pic>
    </p:spTree>
    <p:extLst>
      <p:ext uri="{BB962C8B-B14F-4D97-AF65-F5344CB8AC3E}">
        <p14:creationId xmlns:p14="http://schemas.microsoft.com/office/powerpoint/2010/main" xmlns="" val="53284367"/>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35450" y="850900"/>
            <a:ext cx="7485632" cy="4210668"/>
          </a:xfrm>
          <a:prstGeom prst="rect">
            <a:avLst/>
          </a:prstGeom>
        </p:spPr>
      </p:pic>
      <p:sp>
        <p:nvSpPr>
          <p:cNvPr id="3" name="Rectangle 2"/>
          <p:cNvSpPr/>
          <p:nvPr/>
        </p:nvSpPr>
        <p:spPr>
          <a:xfrm>
            <a:off x="835450" y="5335567"/>
            <a:ext cx="7485632" cy="923330"/>
          </a:xfrm>
          <a:prstGeom prst="rect">
            <a:avLst/>
          </a:prstGeom>
        </p:spPr>
        <p:txBody>
          <a:bodyPr wrap="square">
            <a:spAutoFit/>
          </a:bodyPr>
          <a:lstStyle/>
          <a:p>
            <a:pPr algn="just"/>
            <a:r>
              <a:rPr lang="en-US" b="1" dirty="0">
                <a:latin typeface="Calibri"/>
                <a:cs typeface="Calibri"/>
              </a:rPr>
              <a:t>I press on to take hold of that for which Christ Jesus took hold of me. </a:t>
            </a:r>
            <a:r>
              <a:rPr lang="en-US" b="1" baseline="30000" dirty="0">
                <a:latin typeface="Calibri"/>
                <a:cs typeface="Calibri"/>
              </a:rPr>
              <a:t>13 </a:t>
            </a:r>
            <a:r>
              <a:rPr lang="en-US" b="1" dirty="0">
                <a:latin typeface="Calibri"/>
                <a:cs typeface="Calibri"/>
              </a:rPr>
              <a:t>Brothers, I do not consider myself yet to have taken hold of it.</a:t>
            </a:r>
          </a:p>
          <a:p>
            <a:pPr algn="r"/>
            <a:r>
              <a:rPr lang="en-US" b="1" dirty="0">
                <a:latin typeface="Calibri"/>
                <a:cs typeface="Calibri"/>
              </a:rPr>
              <a:t> </a:t>
            </a:r>
            <a:r>
              <a:rPr lang="en-US" b="1" i="1" dirty="0">
                <a:solidFill>
                  <a:srgbClr val="F9D59B"/>
                </a:solidFill>
                <a:latin typeface="Calibri"/>
                <a:cs typeface="Calibri"/>
              </a:rPr>
              <a:t>(Philippians 3)</a:t>
            </a:r>
            <a:r>
              <a:rPr lang="en-MY" b="1" dirty="0">
                <a:solidFill>
                  <a:srgbClr val="F9D59B"/>
                </a:solidFill>
                <a:latin typeface="Calibri"/>
                <a:cs typeface="Calibri"/>
              </a:rPr>
              <a:t> </a:t>
            </a:r>
          </a:p>
        </p:txBody>
      </p:sp>
    </p:spTree>
    <p:extLst>
      <p:ext uri="{BB962C8B-B14F-4D97-AF65-F5344CB8AC3E}">
        <p14:creationId xmlns:p14="http://schemas.microsoft.com/office/powerpoint/2010/main" xmlns="" val="4109439490"/>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36975" y="683784"/>
            <a:ext cx="6215748" cy="3496358"/>
          </a:xfrm>
          <a:prstGeom prst="rect">
            <a:avLst/>
          </a:prstGeom>
        </p:spPr>
      </p:pic>
      <p:sp>
        <p:nvSpPr>
          <p:cNvPr id="4" name="Rectangle 3"/>
          <p:cNvSpPr/>
          <p:nvPr/>
        </p:nvSpPr>
        <p:spPr>
          <a:xfrm>
            <a:off x="584815" y="4349562"/>
            <a:ext cx="7986902" cy="2246769"/>
          </a:xfrm>
          <a:prstGeom prst="rect">
            <a:avLst/>
          </a:prstGeom>
        </p:spPr>
        <p:txBody>
          <a:bodyPr wrap="square">
            <a:spAutoFit/>
          </a:bodyPr>
          <a:lstStyle/>
          <a:p>
            <a:pPr algn="just"/>
            <a:r>
              <a:rPr lang="en-MY" sz="2000" b="1" dirty="0">
                <a:latin typeface="Calibri"/>
                <a:cs typeface="Calibri"/>
              </a:rPr>
              <a:t>How tragic that we in this dark day have had our seeking done for us by our teachers. Everything is made to center upon the initial act of 'accepting' Christ . . . and we are not expected thereafter to crave any further revelation of God to our souls. We have been snared in the coils of a spurious logic which insists that if we have found Him, we need no more seek Him.</a:t>
            </a:r>
          </a:p>
          <a:p>
            <a:pPr algn="r"/>
            <a:r>
              <a:rPr lang="en-MY" sz="2000" b="1" dirty="0">
                <a:latin typeface="Calibri"/>
                <a:cs typeface="Calibri"/>
              </a:rPr>
              <a:t>					 </a:t>
            </a:r>
            <a:r>
              <a:rPr lang="en-MY" sz="2000" b="1" dirty="0">
                <a:solidFill>
                  <a:schemeClr val="accent4">
                    <a:lumMod val="60000"/>
                    <a:lumOff val="40000"/>
                  </a:schemeClr>
                </a:solidFill>
                <a:latin typeface="Calibri"/>
                <a:cs typeface="Calibri"/>
              </a:rPr>
              <a:t> </a:t>
            </a:r>
            <a:r>
              <a:rPr lang="en-MY" sz="2000" b="1" i="1" dirty="0">
                <a:solidFill>
                  <a:schemeClr val="accent4">
                    <a:lumMod val="40000"/>
                    <a:lumOff val="60000"/>
                  </a:schemeClr>
                </a:solidFill>
                <a:latin typeface="Calibri"/>
                <a:cs typeface="Calibri"/>
              </a:rPr>
              <a:t>(A.W. Tozer, </a:t>
            </a:r>
            <a:r>
              <a:rPr lang="en-MY" sz="2000" b="1" dirty="0">
                <a:solidFill>
                  <a:schemeClr val="accent4">
                    <a:lumMod val="40000"/>
                    <a:lumOff val="60000"/>
                  </a:schemeClr>
                </a:solidFill>
                <a:latin typeface="Calibri"/>
                <a:cs typeface="Calibri"/>
              </a:rPr>
              <a:t>“The Pursuit of God”</a:t>
            </a:r>
            <a:r>
              <a:rPr lang="en-MY" sz="2000" b="1" i="1" dirty="0" smtClean="0">
                <a:solidFill>
                  <a:schemeClr val="accent4">
                    <a:lumMod val="40000"/>
                    <a:lumOff val="60000"/>
                  </a:schemeClr>
                </a:solidFill>
                <a:latin typeface="Calibri"/>
                <a:cs typeface="Calibri"/>
              </a:rPr>
              <a:t>)</a:t>
            </a:r>
            <a:r>
              <a:rPr lang="en-MY" b="1" dirty="0" smtClean="0">
                <a:solidFill>
                  <a:srgbClr val="F9D59B"/>
                </a:solidFill>
                <a:latin typeface="Calibri"/>
                <a:cs typeface="Calibri"/>
              </a:rPr>
              <a:t> </a:t>
            </a:r>
            <a:endParaRPr lang="en-MY" b="1" dirty="0">
              <a:solidFill>
                <a:srgbClr val="F9D59B"/>
              </a:solidFill>
              <a:latin typeface="Calibri"/>
              <a:cs typeface="Calibri"/>
            </a:endParaRPr>
          </a:p>
        </p:txBody>
      </p:sp>
    </p:spTree>
    <p:extLst>
      <p:ext uri="{BB962C8B-B14F-4D97-AF65-F5344CB8AC3E}">
        <p14:creationId xmlns:p14="http://schemas.microsoft.com/office/powerpoint/2010/main" xmlns="" val="154271618"/>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1524" y="443023"/>
            <a:ext cx="7970193" cy="6063198"/>
          </a:xfrm>
          <a:prstGeom prst="rect">
            <a:avLst/>
          </a:prstGeom>
        </p:spPr>
        <p:txBody>
          <a:bodyPr wrap="square">
            <a:spAutoFit/>
          </a:bodyPr>
          <a:lstStyle/>
          <a:p>
            <a:pPr algn="just"/>
            <a:r>
              <a:rPr lang="en-US" sz="2000" b="1" dirty="0">
                <a:latin typeface="Calibri"/>
                <a:cs typeface="Calibri"/>
              </a:rPr>
              <a:t>… knowing Christ is a value that surpasses everything else. The evidence of conversion is whether you become a Christian Hedonist. Christian Hedonists always go hard after the highest value. They sell everything joyfully for the buried treasure and pearl of great price (Matthew 13:44-45). We must go hard after Christ, because not to means that we don't want to know him. And not to want to know Christ is an insult to his value and a sign of spiritual stupor or deadness in us. But when you go hard after Christ, to know him, the reward is your joy and his honor.</a:t>
            </a:r>
            <a:endParaRPr lang="en-MY" sz="2000" b="1" dirty="0">
              <a:latin typeface="Calibri"/>
              <a:cs typeface="Calibri"/>
            </a:endParaRPr>
          </a:p>
          <a:p>
            <a:pPr algn="just"/>
            <a:r>
              <a:rPr lang="en-US" sz="800" b="1" dirty="0">
                <a:latin typeface="Calibri"/>
                <a:cs typeface="Calibri"/>
              </a:rPr>
              <a:t> </a:t>
            </a:r>
            <a:endParaRPr lang="en-MY" sz="800" b="1" dirty="0">
              <a:latin typeface="Calibri"/>
              <a:cs typeface="Calibri"/>
            </a:endParaRPr>
          </a:p>
          <a:p>
            <a:pPr algn="just" fontAlgn="base"/>
            <a:r>
              <a:rPr lang="en-US" sz="2000" b="1" dirty="0">
                <a:latin typeface="Calibri"/>
                <a:cs typeface="Calibri"/>
              </a:rPr>
              <a:t>Paul prays for us in Ephesians 3:18-19 that we "may have power to comprehend with all the saints what is the breadth and length and height and depth, and to </a:t>
            </a:r>
            <a:r>
              <a:rPr lang="en-US" sz="2000" b="1" i="1" dirty="0">
                <a:latin typeface="Calibri"/>
                <a:cs typeface="Calibri"/>
              </a:rPr>
              <a:t>know</a:t>
            </a:r>
            <a:r>
              <a:rPr lang="en-US" sz="2000" b="1" dirty="0">
                <a:latin typeface="Calibri"/>
                <a:cs typeface="Calibri"/>
              </a:rPr>
              <a:t> the love of Christ which surpasses knowledge, that you may be filled with all the fullness of God." There is so much of Christ yet to be known! His wonders are inexhaustible to all eternity. You, who claim that he is your pearl of great price and your treasure chest of holy joy and yet who do not go hard after him to know him, are caught in a contradiction that cannot go on. You </a:t>
            </a:r>
            <a:r>
              <a:rPr lang="en-US" sz="2000" b="1" i="1" dirty="0">
                <a:latin typeface="Calibri"/>
                <a:cs typeface="Calibri"/>
              </a:rPr>
              <a:t>must</a:t>
            </a:r>
            <a:r>
              <a:rPr lang="en-US" sz="2000" b="1" dirty="0">
                <a:latin typeface="Calibri"/>
                <a:cs typeface="Calibri"/>
              </a:rPr>
              <a:t> go hard after Christ, or eventually surrender your claim to own him as the Lord of joy.	</a:t>
            </a:r>
          </a:p>
          <a:p>
            <a:pPr algn="just" fontAlgn="base"/>
            <a:endParaRPr lang="en-MY" sz="800" b="1" dirty="0">
              <a:latin typeface="Calibri"/>
              <a:cs typeface="Calibri"/>
            </a:endParaRPr>
          </a:p>
          <a:p>
            <a:pPr algn="r"/>
            <a:r>
              <a:rPr lang="en-US" sz="2000" b="1" i="1" dirty="0">
                <a:solidFill>
                  <a:srgbClr val="F9D59B"/>
                </a:solidFill>
                <a:latin typeface="Calibri"/>
                <a:cs typeface="Calibri"/>
              </a:rPr>
              <a:t>(John Piper, </a:t>
            </a:r>
            <a:r>
              <a:rPr lang="en-US" sz="2000" b="1" dirty="0">
                <a:solidFill>
                  <a:srgbClr val="F9D59B"/>
                </a:solidFill>
                <a:latin typeface="Calibri"/>
                <a:cs typeface="Calibri"/>
              </a:rPr>
              <a:t>"Going Hard After The Holy God”</a:t>
            </a:r>
            <a:r>
              <a:rPr lang="en-US" sz="2000" b="1" i="1" dirty="0">
                <a:solidFill>
                  <a:srgbClr val="F9D59B"/>
                </a:solidFill>
                <a:latin typeface="Calibri"/>
                <a:cs typeface="Calibri"/>
              </a:rPr>
              <a:t>)</a:t>
            </a:r>
            <a:endParaRPr lang="en-MY" sz="2000" b="1" dirty="0">
              <a:solidFill>
                <a:srgbClr val="F9D59B"/>
              </a:solidFill>
              <a:latin typeface="Calibri"/>
              <a:cs typeface="Calibri"/>
            </a:endParaRPr>
          </a:p>
        </p:txBody>
      </p:sp>
    </p:spTree>
    <p:extLst>
      <p:ext uri="{BB962C8B-B14F-4D97-AF65-F5344CB8AC3E}">
        <p14:creationId xmlns:p14="http://schemas.microsoft.com/office/powerpoint/2010/main" xmlns="" val="1524784076"/>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5800" y="318963"/>
            <a:ext cx="7770813" cy="1000671"/>
          </a:xfrm>
          <a:prstGeom prst="rect">
            <a:avLst/>
          </a:prstGeom>
        </p:spPr>
        <p:txBody>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b="1" dirty="0" smtClean="0">
                <a:solidFill>
                  <a:schemeClr val="accent4">
                    <a:lumMod val="20000"/>
                    <a:lumOff val="80000"/>
                  </a:schemeClr>
                </a:solidFill>
                <a:latin typeface="Calibri"/>
                <a:cs typeface="Calibri"/>
              </a:rPr>
              <a:t>Forward Focus</a:t>
            </a:r>
            <a:endParaRPr lang="en-US" b="1" dirty="0">
              <a:solidFill>
                <a:schemeClr val="accent4">
                  <a:lumMod val="20000"/>
                  <a:lumOff val="80000"/>
                </a:schemeClr>
              </a:solidFill>
              <a:latin typeface="Calibri"/>
              <a:cs typeface="Calibri"/>
            </a:endParaRPr>
          </a:p>
        </p:txBody>
      </p:sp>
      <p:sp>
        <p:nvSpPr>
          <p:cNvPr id="5" name="Rectangle 4"/>
          <p:cNvSpPr/>
          <p:nvPr/>
        </p:nvSpPr>
        <p:spPr>
          <a:xfrm>
            <a:off x="952412" y="5292540"/>
            <a:ext cx="7268415" cy="1200329"/>
          </a:xfrm>
          <a:prstGeom prst="rect">
            <a:avLst/>
          </a:prstGeom>
        </p:spPr>
        <p:txBody>
          <a:bodyPr wrap="square">
            <a:spAutoFit/>
          </a:bodyPr>
          <a:lstStyle/>
          <a:p>
            <a:pPr algn="just"/>
            <a:r>
              <a:rPr lang="en-US" b="1" dirty="0">
                <a:latin typeface="Calibri"/>
                <a:cs typeface="Calibri"/>
              </a:rPr>
              <a:t>But one thing I do: Forgetting what is behind and straining towards what is ahead, </a:t>
            </a:r>
            <a:r>
              <a:rPr lang="en-US" b="1" baseline="30000" dirty="0">
                <a:latin typeface="Calibri"/>
                <a:cs typeface="Calibri"/>
              </a:rPr>
              <a:t>14 </a:t>
            </a:r>
            <a:r>
              <a:rPr lang="en-US" b="1" dirty="0">
                <a:latin typeface="Calibri"/>
                <a:cs typeface="Calibri"/>
              </a:rPr>
              <a:t>I press on towards the goal to win the prize for which God has called me heavenwards in Christ Jesus.</a:t>
            </a:r>
            <a:endParaRPr lang="en-MY" b="1" dirty="0">
              <a:latin typeface="Calibri"/>
              <a:cs typeface="Calibri"/>
            </a:endParaRPr>
          </a:p>
          <a:p>
            <a:pPr algn="r"/>
            <a:r>
              <a:rPr lang="en-US" b="1" i="1" dirty="0">
                <a:solidFill>
                  <a:srgbClr val="F9D59B"/>
                </a:solidFill>
                <a:latin typeface="Calibri"/>
                <a:cs typeface="Calibri"/>
              </a:rPr>
              <a:t>(Philippians 3)</a:t>
            </a:r>
            <a:r>
              <a:rPr lang="en-MY" b="1" dirty="0">
                <a:solidFill>
                  <a:srgbClr val="F9D59B"/>
                </a:solidFill>
                <a:latin typeface="Calibri"/>
                <a:cs typeface="Calibri"/>
              </a:rPr>
              <a:t> </a:t>
            </a:r>
          </a:p>
        </p:txBody>
      </p:sp>
      <p:pic>
        <p:nvPicPr>
          <p:cNvPr id="6" name="Picture 5"/>
          <p:cNvPicPr>
            <a:picLocks noChangeAspect="1"/>
          </p:cNvPicPr>
          <p:nvPr/>
        </p:nvPicPr>
        <p:blipFill>
          <a:blip r:embed="rId2">
            <a:extLst>
              <a:ext uri="{BEBA8EAE-BF5A-486C-A8C5-ECC9F3942E4B}">
                <a14:imgProps xmlns:a14="http://schemas.microsoft.com/office/drawing/2010/main" xmlns="">
                  <a14:imgLayer r:embed="rId3">
                    <a14:imgEffect>
                      <a14:colorTemperature colorTemp="5900"/>
                    </a14:imgEffect>
                    <a14:imgEffect>
                      <a14:saturation sat="66000"/>
                    </a14:imgEffect>
                  </a14:imgLayer>
                </a14:imgProps>
              </a:ext>
            </a:extLst>
          </a:blip>
          <a:stretch>
            <a:fillRect/>
          </a:stretch>
        </p:blipFill>
        <p:spPr>
          <a:xfrm>
            <a:off x="1035957" y="1591687"/>
            <a:ext cx="7134743" cy="3416749"/>
          </a:xfrm>
          <a:prstGeom prst="rect">
            <a:avLst/>
          </a:prstGeom>
        </p:spPr>
      </p:pic>
      <p:sp>
        <p:nvSpPr>
          <p:cNvPr id="7" name="TextBox 6"/>
          <p:cNvSpPr txBox="1"/>
          <p:nvPr/>
        </p:nvSpPr>
        <p:spPr>
          <a:xfrm>
            <a:off x="9941855" y="3409155"/>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xmlns="" val="1119526967"/>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xmlns="">
                  <a14:imgLayer r:embed="rId3">
                    <a14:imgEffect>
                      <a14:colorTemperature colorTemp="5300"/>
                    </a14:imgEffect>
                    <a14:imgEffect>
                      <a14:saturation sat="66000"/>
                    </a14:imgEffect>
                  </a14:imgLayer>
                </a14:imgProps>
              </a:ext>
            </a:extLst>
          </a:blip>
          <a:stretch>
            <a:fillRect/>
          </a:stretch>
        </p:blipFill>
        <p:spPr>
          <a:xfrm>
            <a:off x="2916232" y="1253360"/>
            <a:ext cx="3332934" cy="4335523"/>
          </a:xfrm>
          <a:prstGeom prst="rect">
            <a:avLst/>
          </a:prstGeom>
        </p:spPr>
      </p:pic>
      <p:sp>
        <p:nvSpPr>
          <p:cNvPr id="3" name="Title 1"/>
          <p:cNvSpPr txBox="1">
            <a:spLocks/>
          </p:cNvSpPr>
          <p:nvPr/>
        </p:nvSpPr>
        <p:spPr>
          <a:xfrm>
            <a:off x="685800" y="101707"/>
            <a:ext cx="7770813" cy="1000671"/>
          </a:xfrm>
          <a:prstGeom prst="rect">
            <a:avLst/>
          </a:prstGeom>
        </p:spPr>
        <p:txBody>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b="1" dirty="0" smtClean="0">
                <a:solidFill>
                  <a:schemeClr val="accent4">
                    <a:lumMod val="20000"/>
                    <a:lumOff val="80000"/>
                  </a:schemeClr>
                </a:solidFill>
                <a:latin typeface="Calibri"/>
                <a:cs typeface="Calibri"/>
              </a:rPr>
              <a:t>Forgetting What Is Behind </a:t>
            </a:r>
            <a:endParaRPr lang="en-US" b="1" dirty="0">
              <a:solidFill>
                <a:schemeClr val="accent4">
                  <a:lumMod val="20000"/>
                  <a:lumOff val="80000"/>
                </a:schemeClr>
              </a:solidFill>
              <a:latin typeface="Calibri"/>
              <a:cs typeface="Calibri"/>
            </a:endParaRPr>
          </a:p>
        </p:txBody>
      </p:sp>
      <p:sp>
        <p:nvSpPr>
          <p:cNvPr id="4" name="Title 1"/>
          <p:cNvSpPr txBox="1">
            <a:spLocks/>
          </p:cNvSpPr>
          <p:nvPr/>
        </p:nvSpPr>
        <p:spPr>
          <a:xfrm>
            <a:off x="685800" y="5690895"/>
            <a:ext cx="7770813" cy="843315"/>
          </a:xfrm>
          <a:prstGeom prst="rect">
            <a:avLst/>
          </a:prstGeom>
        </p:spPr>
        <p:txBody>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z="3600" b="1" dirty="0" smtClean="0">
                <a:latin typeface="Calibri"/>
                <a:cs typeface="Calibri"/>
              </a:rPr>
              <a:t>The Miracle Mile</a:t>
            </a:r>
            <a:r>
              <a:rPr lang="en-US" sz="3600" b="1" dirty="0" smtClean="0">
                <a:solidFill>
                  <a:schemeClr val="accent4">
                    <a:lumMod val="20000"/>
                    <a:lumOff val="80000"/>
                  </a:schemeClr>
                </a:solidFill>
                <a:latin typeface="Calibri"/>
                <a:cs typeface="Calibri"/>
              </a:rPr>
              <a:t> </a:t>
            </a:r>
            <a:endParaRPr lang="en-US" sz="3600" b="1" dirty="0">
              <a:solidFill>
                <a:schemeClr val="accent4">
                  <a:lumMod val="20000"/>
                  <a:lumOff val="80000"/>
                </a:schemeClr>
              </a:solidFill>
              <a:latin typeface="Calibri"/>
              <a:cs typeface="Calibri"/>
            </a:endParaRPr>
          </a:p>
        </p:txBody>
      </p:sp>
    </p:spTree>
    <p:extLst>
      <p:ext uri="{BB962C8B-B14F-4D97-AF65-F5344CB8AC3E}">
        <p14:creationId xmlns:p14="http://schemas.microsoft.com/office/powerpoint/2010/main" xmlns="" val="3618592961"/>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1178" y="1330943"/>
            <a:ext cx="6625712" cy="2484642"/>
          </a:xfrm>
          <a:prstGeom prst="rect">
            <a:avLst/>
          </a:prstGeom>
        </p:spPr>
      </p:pic>
      <p:sp>
        <p:nvSpPr>
          <p:cNvPr id="3" name="Title 1"/>
          <p:cNvSpPr txBox="1">
            <a:spLocks/>
          </p:cNvSpPr>
          <p:nvPr/>
        </p:nvSpPr>
        <p:spPr>
          <a:xfrm>
            <a:off x="685800" y="263748"/>
            <a:ext cx="7770813" cy="1000671"/>
          </a:xfrm>
          <a:prstGeom prst="rect">
            <a:avLst/>
          </a:prstGeom>
        </p:spPr>
        <p:txBody>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b="1" dirty="0" smtClean="0">
                <a:solidFill>
                  <a:schemeClr val="accent4">
                    <a:lumMod val="20000"/>
                    <a:lumOff val="80000"/>
                  </a:schemeClr>
                </a:solidFill>
                <a:latin typeface="Calibri"/>
                <a:cs typeface="Calibri"/>
              </a:rPr>
              <a:t>Forgetting What Is Behind </a:t>
            </a:r>
            <a:endParaRPr lang="en-US" b="1" dirty="0">
              <a:solidFill>
                <a:schemeClr val="accent4">
                  <a:lumMod val="20000"/>
                  <a:lumOff val="80000"/>
                </a:schemeClr>
              </a:solidFill>
              <a:latin typeface="Calibri"/>
              <a:cs typeface="Calibri"/>
            </a:endParaRPr>
          </a:p>
        </p:txBody>
      </p:sp>
      <p:sp>
        <p:nvSpPr>
          <p:cNvPr id="4" name="Rectangle 3"/>
          <p:cNvSpPr/>
          <p:nvPr/>
        </p:nvSpPr>
        <p:spPr>
          <a:xfrm>
            <a:off x="685799" y="4021401"/>
            <a:ext cx="7770813" cy="2554545"/>
          </a:xfrm>
          <a:prstGeom prst="rect">
            <a:avLst/>
          </a:prstGeom>
        </p:spPr>
        <p:txBody>
          <a:bodyPr wrap="square">
            <a:spAutoFit/>
          </a:bodyPr>
          <a:lstStyle/>
          <a:p>
            <a:pPr algn="just"/>
            <a:r>
              <a:rPr lang="en-MY" sz="2000" b="1" dirty="0">
                <a:latin typeface="Calibri"/>
                <a:cs typeface="Calibri"/>
              </a:rPr>
              <a:t>The point is not: never look back. The point is: only look back for the sake of pressing forward. Never substitute nostalgia for hope. Memories of successes can make you smug and self-satisfied. Memories of failure can make you hopeless and paralyzed in your pursuit of God. Never look back like that. Give humble thanks for successes; make humble confessions for failure; then turn to the future and go hard after God.</a:t>
            </a:r>
          </a:p>
          <a:p>
            <a:pPr algn="r"/>
            <a:r>
              <a:rPr lang="en-US" sz="2000" b="1" i="1" dirty="0">
                <a:solidFill>
                  <a:schemeClr val="accent4">
                    <a:lumMod val="40000"/>
                    <a:lumOff val="60000"/>
                  </a:schemeClr>
                </a:solidFill>
                <a:latin typeface="Calibri"/>
                <a:cs typeface="Calibri"/>
              </a:rPr>
              <a:t>(John Piper, </a:t>
            </a:r>
            <a:r>
              <a:rPr lang="en-US" sz="2000" b="1" dirty="0">
                <a:solidFill>
                  <a:schemeClr val="accent4">
                    <a:lumMod val="40000"/>
                    <a:lumOff val="60000"/>
                  </a:schemeClr>
                </a:solidFill>
                <a:latin typeface="Calibri"/>
                <a:cs typeface="Calibri"/>
              </a:rPr>
              <a:t>"Going Hard After The Holy God”</a:t>
            </a:r>
            <a:r>
              <a:rPr lang="en-US" sz="2000" b="1" i="1" dirty="0">
                <a:solidFill>
                  <a:schemeClr val="accent4">
                    <a:lumMod val="40000"/>
                    <a:lumOff val="60000"/>
                  </a:schemeClr>
                </a:solidFill>
                <a:latin typeface="Calibri"/>
                <a:cs typeface="Calibri"/>
              </a:rPr>
              <a:t>)</a:t>
            </a:r>
            <a:endParaRPr lang="en-MY" sz="2000" b="1" dirty="0">
              <a:solidFill>
                <a:schemeClr val="accent4">
                  <a:lumMod val="40000"/>
                  <a:lumOff val="60000"/>
                </a:schemeClr>
              </a:solidFill>
              <a:latin typeface="Calibri"/>
              <a:cs typeface="Calibri"/>
            </a:endParaRPr>
          </a:p>
        </p:txBody>
      </p:sp>
    </p:spTree>
    <p:extLst>
      <p:ext uri="{BB962C8B-B14F-4D97-AF65-F5344CB8AC3E}">
        <p14:creationId xmlns:p14="http://schemas.microsoft.com/office/powerpoint/2010/main" xmlns="" val="2184351165"/>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5346" y="155033"/>
            <a:ext cx="8313102" cy="6555641"/>
          </a:xfrm>
          <a:prstGeom prst="rect">
            <a:avLst/>
          </a:prstGeom>
        </p:spPr>
        <p:txBody>
          <a:bodyPr wrap="square">
            <a:spAutoFit/>
          </a:bodyPr>
          <a:lstStyle/>
          <a:p>
            <a:pPr algn="just"/>
            <a:r>
              <a:rPr lang="en-US" sz="2000" b="1" dirty="0" smtClean="0">
                <a:latin typeface="Calibri"/>
                <a:cs typeface="Calibri"/>
              </a:rPr>
              <a:t>If </a:t>
            </a:r>
            <a:r>
              <a:rPr lang="en-US" sz="2000" b="1" dirty="0">
                <a:latin typeface="Calibri"/>
                <a:cs typeface="Calibri"/>
              </a:rPr>
              <a:t>anyone else thinks he has reasons to put confidence in the flesh, I have more: </a:t>
            </a:r>
            <a:r>
              <a:rPr lang="en-US" sz="2000" b="1" baseline="30000" dirty="0">
                <a:latin typeface="Calibri"/>
                <a:cs typeface="Calibri"/>
              </a:rPr>
              <a:t>5 </a:t>
            </a:r>
            <a:r>
              <a:rPr lang="en-US" sz="2000" b="1" dirty="0">
                <a:latin typeface="Calibri"/>
                <a:cs typeface="Calibri"/>
              </a:rPr>
              <a:t>circumcised on the eighth day, of the people of Israel, of the tribe of Benjamin, a Hebrew of Hebrews; in regard to the law, a Pharisee; </a:t>
            </a:r>
            <a:r>
              <a:rPr lang="en-US" sz="2000" b="1" baseline="30000" dirty="0">
                <a:latin typeface="Calibri"/>
                <a:cs typeface="Calibri"/>
              </a:rPr>
              <a:t>6 </a:t>
            </a:r>
            <a:r>
              <a:rPr lang="en-US" sz="2000" b="1" dirty="0">
                <a:latin typeface="Calibri"/>
                <a:cs typeface="Calibri"/>
              </a:rPr>
              <a:t>as for zeal, persecuting the church; as for legalistic righteousness, faultless.</a:t>
            </a:r>
            <a:endParaRPr lang="en-MY" sz="2000" b="1" dirty="0">
              <a:latin typeface="Calibri"/>
              <a:cs typeface="Calibri"/>
            </a:endParaRPr>
          </a:p>
          <a:p>
            <a:pPr algn="just"/>
            <a:r>
              <a:rPr lang="en-US" sz="2000" b="1" baseline="30000" dirty="0">
                <a:latin typeface="Calibri"/>
                <a:cs typeface="Calibri"/>
              </a:rPr>
              <a:t>7 </a:t>
            </a:r>
            <a:r>
              <a:rPr lang="en-US" sz="2000" b="1" dirty="0">
                <a:latin typeface="Calibri"/>
                <a:cs typeface="Calibri"/>
              </a:rPr>
              <a:t>But whatever was to my profit I now consider loss for the sake of Christ. </a:t>
            </a:r>
            <a:r>
              <a:rPr lang="en-US" sz="2000" b="1" baseline="30000" dirty="0" smtClean="0">
                <a:latin typeface="Calibri"/>
                <a:cs typeface="Calibri"/>
              </a:rPr>
              <a:t>8 </a:t>
            </a:r>
            <a:r>
              <a:rPr lang="en-US" sz="2000" b="1" dirty="0" smtClean="0">
                <a:latin typeface="Calibri"/>
                <a:cs typeface="Calibri"/>
              </a:rPr>
              <a:t>What is more, I consider everything a loss compared to the surpassing greatness of knowing Christ Jesus my Lord, for whose sake I have lost all things. I consider them rubbish, that I may gain Christ </a:t>
            </a:r>
            <a:r>
              <a:rPr lang="en-US" sz="2000" b="1" baseline="30000" dirty="0" smtClean="0">
                <a:latin typeface="Calibri"/>
                <a:cs typeface="Calibri"/>
              </a:rPr>
              <a:t>9 </a:t>
            </a:r>
            <a:r>
              <a:rPr lang="en-US" sz="2000" b="1" dirty="0" smtClean="0">
                <a:latin typeface="Calibri"/>
                <a:cs typeface="Calibri"/>
              </a:rPr>
              <a:t>and be found in him, not having a righteousness of my own that comes from the law, but that which is through faith in Christ – the righteousness that comes from God and is by faith. </a:t>
            </a:r>
            <a:r>
              <a:rPr lang="en-US" sz="2000" b="1" baseline="30000" dirty="0" smtClean="0">
                <a:latin typeface="Calibri"/>
                <a:cs typeface="Calibri"/>
              </a:rPr>
              <a:t>10 </a:t>
            </a:r>
            <a:r>
              <a:rPr lang="en-US" sz="2000" b="1" dirty="0" smtClean="0">
                <a:latin typeface="Calibri"/>
                <a:cs typeface="Calibri"/>
              </a:rPr>
              <a:t>I want to know Christ and the power of his resurrection and the fellowship of sharing in his sufferings, becoming like him in his death, </a:t>
            </a:r>
            <a:r>
              <a:rPr lang="en-US" sz="2000" b="1" baseline="30000" dirty="0" smtClean="0">
                <a:latin typeface="Calibri"/>
                <a:cs typeface="Calibri"/>
              </a:rPr>
              <a:t>11 </a:t>
            </a:r>
            <a:r>
              <a:rPr lang="en-US" sz="2000" b="1" dirty="0" smtClean="0">
                <a:latin typeface="Calibri"/>
                <a:cs typeface="Calibri"/>
              </a:rPr>
              <a:t>and so, somehow, to attain to the resurrection from the dead.</a:t>
            </a:r>
            <a:endParaRPr lang="en-MY" sz="2000" b="1" dirty="0" smtClean="0">
              <a:latin typeface="Calibri"/>
              <a:cs typeface="Calibri"/>
            </a:endParaRPr>
          </a:p>
          <a:p>
            <a:pPr algn="just"/>
            <a:r>
              <a:rPr lang="en-US" sz="2000" b="1" baseline="30000" dirty="0" smtClean="0">
                <a:latin typeface="Calibri"/>
                <a:cs typeface="Calibri"/>
              </a:rPr>
              <a:t>12 </a:t>
            </a:r>
            <a:r>
              <a:rPr lang="en-US" sz="2000" b="1" dirty="0" smtClean="0">
                <a:latin typeface="Calibri"/>
                <a:cs typeface="Calibri"/>
              </a:rPr>
              <a:t>Not that I have already obtained all this, or have already been made perfect, but I press on to take hold of that for which Christ Jesus took hold of me. </a:t>
            </a:r>
            <a:r>
              <a:rPr lang="en-US" sz="2000" b="1" baseline="30000" dirty="0" smtClean="0">
                <a:latin typeface="Calibri"/>
                <a:cs typeface="Calibri"/>
              </a:rPr>
              <a:t>13 </a:t>
            </a:r>
            <a:r>
              <a:rPr lang="en-US" sz="2000" b="1" dirty="0" smtClean="0">
                <a:latin typeface="Calibri"/>
                <a:cs typeface="Calibri"/>
              </a:rPr>
              <a:t>Brothers, I do not consider myself yet to have taken hold of it. But one thing I do: Forgetting what is behind and straining towards what is ahead, </a:t>
            </a:r>
            <a:r>
              <a:rPr lang="en-US" sz="2000" b="1" baseline="30000" dirty="0" smtClean="0">
                <a:latin typeface="Calibri"/>
                <a:cs typeface="Calibri"/>
              </a:rPr>
              <a:t>14 </a:t>
            </a:r>
            <a:r>
              <a:rPr lang="en-US" sz="2000" b="1" dirty="0" smtClean="0">
                <a:latin typeface="Calibri"/>
                <a:cs typeface="Calibri"/>
              </a:rPr>
              <a:t>I press on towards the goal to win the prize for which God has called me heavenwards in Christ Jesus.</a:t>
            </a:r>
            <a:endParaRPr lang="en-MY" sz="2000" b="1" dirty="0" smtClean="0">
              <a:latin typeface="Calibri"/>
              <a:cs typeface="Calibri"/>
            </a:endParaRPr>
          </a:p>
          <a:p>
            <a:pPr algn="r"/>
            <a:r>
              <a:rPr lang="en-US" sz="2000" b="1" i="1" dirty="0" smtClean="0">
                <a:solidFill>
                  <a:srgbClr val="F9D59B"/>
                </a:solidFill>
                <a:latin typeface="Calibri"/>
                <a:cs typeface="Calibri"/>
              </a:rPr>
              <a:t>(Philippians 3)</a:t>
            </a:r>
            <a:r>
              <a:rPr lang="en-MY" sz="2000" b="1" dirty="0" smtClean="0">
                <a:solidFill>
                  <a:srgbClr val="F9D59B"/>
                </a:solidFill>
                <a:latin typeface="Calibri"/>
                <a:cs typeface="Calibri"/>
              </a:rPr>
              <a:t> </a:t>
            </a:r>
            <a:endParaRPr lang="en-MY" sz="2000" b="1" dirty="0">
              <a:solidFill>
                <a:srgbClr val="F9D59B"/>
              </a:solidFill>
              <a:latin typeface="Calibri"/>
              <a:cs typeface="Calibri"/>
            </a:endParaRPr>
          </a:p>
        </p:txBody>
      </p:sp>
    </p:spTree>
    <p:extLst>
      <p:ext uri="{BB962C8B-B14F-4D97-AF65-F5344CB8AC3E}">
        <p14:creationId xmlns:p14="http://schemas.microsoft.com/office/powerpoint/2010/main" xmlns="" val="204563743"/>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02484" y="153318"/>
            <a:ext cx="8743634" cy="1000671"/>
          </a:xfrm>
          <a:prstGeom prst="rect">
            <a:avLst/>
          </a:prstGeom>
        </p:spPr>
        <p:txBody>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z="4600" b="1" dirty="0" smtClean="0">
                <a:solidFill>
                  <a:schemeClr val="accent4">
                    <a:lumMod val="20000"/>
                    <a:lumOff val="80000"/>
                  </a:schemeClr>
                </a:solidFill>
                <a:latin typeface="Calibri"/>
                <a:cs typeface="Calibri"/>
              </a:rPr>
              <a:t>Straining Towards What Is Ahead </a:t>
            </a:r>
            <a:endParaRPr lang="en-US" sz="4600" b="1" dirty="0">
              <a:solidFill>
                <a:schemeClr val="accent4">
                  <a:lumMod val="20000"/>
                  <a:lumOff val="80000"/>
                </a:schemeClr>
              </a:solidFill>
              <a:latin typeface="Calibri"/>
              <a:cs typeface="Calibri"/>
            </a:endParaRPr>
          </a:p>
        </p:txBody>
      </p:sp>
      <p:pic>
        <p:nvPicPr>
          <p:cNvPr id="4" name="Picture 3"/>
          <p:cNvPicPr>
            <a:picLocks noChangeAspect="1"/>
          </p:cNvPicPr>
          <p:nvPr/>
        </p:nvPicPr>
        <p:blipFill rotWithShape="1">
          <a:blip r:embed="rId2">
            <a:extLst>
              <a:ext uri="{BEBA8EAE-BF5A-486C-A8C5-ECC9F3942E4B}">
                <a14:imgProps xmlns:a14="http://schemas.microsoft.com/office/drawing/2010/main" xmlns="">
                  <a14:imgLayer r:embed="rId3">
                    <a14:imgEffect>
                      <a14:colorTemperature colorTemp="5900"/>
                    </a14:imgEffect>
                    <a14:imgEffect>
                      <a14:saturation sat="66000"/>
                    </a14:imgEffect>
                  </a14:imgLayer>
                </a14:imgProps>
              </a:ext>
            </a:extLst>
          </a:blip>
          <a:srcRect b="32546"/>
          <a:stretch/>
        </p:blipFill>
        <p:spPr>
          <a:xfrm>
            <a:off x="1325351" y="1215654"/>
            <a:ext cx="6387458" cy="2686305"/>
          </a:xfrm>
          <a:prstGeom prst="rect">
            <a:avLst/>
          </a:prstGeom>
        </p:spPr>
      </p:pic>
      <p:sp>
        <p:nvSpPr>
          <p:cNvPr id="5" name="Rectangle 4"/>
          <p:cNvSpPr/>
          <p:nvPr/>
        </p:nvSpPr>
        <p:spPr>
          <a:xfrm>
            <a:off x="589045" y="4075756"/>
            <a:ext cx="7915289" cy="2554545"/>
          </a:xfrm>
          <a:prstGeom prst="rect">
            <a:avLst/>
          </a:prstGeom>
        </p:spPr>
        <p:txBody>
          <a:bodyPr wrap="square">
            <a:spAutoFit/>
          </a:bodyPr>
          <a:lstStyle/>
          <a:p>
            <a:pPr algn="just"/>
            <a:r>
              <a:rPr lang="en-MY" sz="2000" b="1" baseline="30000" dirty="0">
                <a:latin typeface="Calibri"/>
                <a:cs typeface="Calibri"/>
              </a:rPr>
              <a:t>24 </a:t>
            </a:r>
            <a:r>
              <a:rPr lang="en-MY" sz="2000" b="1" dirty="0">
                <a:latin typeface="Calibri"/>
                <a:cs typeface="Calibri"/>
              </a:rPr>
              <a:t>Do you not know that in a race all the runners run, but only one gets the prize? Run in such a way as to get the prize. </a:t>
            </a:r>
            <a:r>
              <a:rPr lang="en-MY" sz="2000" b="1" baseline="30000" dirty="0">
                <a:latin typeface="Calibri"/>
                <a:cs typeface="Calibri"/>
              </a:rPr>
              <a:t>25 </a:t>
            </a:r>
            <a:r>
              <a:rPr lang="en-MY" sz="2000" b="1" dirty="0">
                <a:latin typeface="Calibri"/>
                <a:cs typeface="Calibri"/>
              </a:rPr>
              <a:t>Everyone who competes in the games goes into strict training. They do it to get a crown that will not last; but we do it to get a crown that will last for ever. </a:t>
            </a:r>
            <a:r>
              <a:rPr lang="en-MY" sz="2000" b="1" baseline="30000" dirty="0">
                <a:latin typeface="Calibri"/>
                <a:cs typeface="Calibri"/>
              </a:rPr>
              <a:t>26 </a:t>
            </a:r>
            <a:r>
              <a:rPr lang="en-MY" sz="2000" b="1" dirty="0">
                <a:latin typeface="Calibri"/>
                <a:cs typeface="Calibri"/>
              </a:rPr>
              <a:t>Therefore I do not run like someone running aimlessly; I do not fight like a boxer beating the air. </a:t>
            </a:r>
            <a:r>
              <a:rPr lang="en-MY" sz="2000" b="1" baseline="30000" dirty="0">
                <a:latin typeface="Calibri"/>
                <a:cs typeface="Calibri"/>
              </a:rPr>
              <a:t>27 </a:t>
            </a:r>
            <a:r>
              <a:rPr lang="en-MY" sz="2000" b="1" dirty="0">
                <a:latin typeface="Calibri"/>
                <a:cs typeface="Calibri"/>
              </a:rPr>
              <a:t>No, I strike a blow to my body and make it my slave so that after I have preached to others, I myself will not be disqualified for the prize.				</a:t>
            </a:r>
            <a:r>
              <a:rPr lang="en-MY" sz="2000" b="1" dirty="0" smtClean="0">
                <a:latin typeface="Calibri"/>
                <a:cs typeface="Calibri"/>
              </a:rPr>
              <a:t>			 </a:t>
            </a:r>
            <a:r>
              <a:rPr lang="en-MY" sz="2000" b="1" i="1" dirty="0">
                <a:solidFill>
                  <a:srgbClr val="F9D59B"/>
                </a:solidFill>
                <a:latin typeface="Calibri"/>
                <a:cs typeface="Calibri"/>
              </a:rPr>
              <a:t>(1 Corinthians 9)</a:t>
            </a:r>
            <a:endParaRPr lang="en-MY" sz="2000" dirty="0">
              <a:solidFill>
                <a:srgbClr val="F9D59B"/>
              </a:solidFill>
              <a:latin typeface="Calibri"/>
              <a:cs typeface="Calibri"/>
            </a:endParaRPr>
          </a:p>
        </p:txBody>
      </p:sp>
    </p:spTree>
    <p:extLst>
      <p:ext uri="{BB962C8B-B14F-4D97-AF65-F5344CB8AC3E}">
        <p14:creationId xmlns:p14="http://schemas.microsoft.com/office/powerpoint/2010/main" xmlns="" val="2395282383"/>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45578" y="1150106"/>
            <a:ext cx="5809525" cy="2323810"/>
          </a:xfrm>
          <a:prstGeom prst="rect">
            <a:avLst/>
          </a:prstGeom>
        </p:spPr>
      </p:pic>
      <p:sp>
        <p:nvSpPr>
          <p:cNvPr id="3" name="Title 1"/>
          <p:cNvSpPr txBox="1">
            <a:spLocks/>
          </p:cNvSpPr>
          <p:nvPr/>
        </p:nvSpPr>
        <p:spPr>
          <a:xfrm>
            <a:off x="202484" y="153318"/>
            <a:ext cx="8743634" cy="1000671"/>
          </a:xfrm>
          <a:prstGeom prst="rect">
            <a:avLst/>
          </a:prstGeom>
        </p:spPr>
        <p:txBody>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b="1" dirty="0" smtClean="0">
                <a:solidFill>
                  <a:schemeClr val="accent4">
                    <a:lumMod val="20000"/>
                    <a:lumOff val="80000"/>
                  </a:schemeClr>
                </a:solidFill>
                <a:latin typeface="Calibri"/>
                <a:cs typeface="Calibri"/>
              </a:rPr>
              <a:t>Press On</a:t>
            </a:r>
            <a:r>
              <a:rPr lang="en-US" sz="4600" b="1" dirty="0" smtClean="0">
                <a:solidFill>
                  <a:schemeClr val="accent4">
                    <a:lumMod val="20000"/>
                    <a:lumOff val="80000"/>
                  </a:schemeClr>
                </a:solidFill>
                <a:latin typeface="Calibri"/>
                <a:cs typeface="Calibri"/>
              </a:rPr>
              <a:t> </a:t>
            </a:r>
            <a:endParaRPr lang="en-US" sz="4600" b="1" dirty="0">
              <a:solidFill>
                <a:schemeClr val="accent4">
                  <a:lumMod val="20000"/>
                  <a:lumOff val="80000"/>
                </a:schemeClr>
              </a:solidFill>
              <a:latin typeface="Calibri"/>
              <a:cs typeface="Calibri"/>
            </a:endParaRPr>
          </a:p>
        </p:txBody>
      </p:sp>
      <p:sp>
        <p:nvSpPr>
          <p:cNvPr id="4" name="Rectangle 3"/>
          <p:cNvSpPr/>
          <p:nvPr/>
        </p:nvSpPr>
        <p:spPr>
          <a:xfrm>
            <a:off x="762000" y="3744412"/>
            <a:ext cx="7620000" cy="2862322"/>
          </a:xfrm>
          <a:prstGeom prst="rect">
            <a:avLst/>
          </a:prstGeom>
        </p:spPr>
        <p:txBody>
          <a:bodyPr wrap="square">
            <a:spAutoFit/>
          </a:bodyPr>
          <a:lstStyle/>
          <a:p>
            <a:pPr algn="just"/>
            <a:r>
              <a:rPr lang="en-US" sz="2000" b="1" dirty="0">
                <a:latin typeface="Calibri"/>
                <a:cs typeface="Calibri"/>
              </a:rPr>
              <a:t>What good is it if you drop out before the finish line? You need to persevere. And how do you do that? You need to have a purpose. You need to keep your eyes on the goal. God has called you heavenward in Christ Jesus. Don’t live your life for earthly things. You have a higher calling. Don’t give in to complacency or contentment. You need to be satisfied in Jesus, and yet have a holy discontent about your progress in Christ. Keep your eyes on the goal; focus on the finish line; remember what the race is all about. Keep your eyes on the prize.</a:t>
            </a:r>
            <a:endParaRPr lang="en-MY" sz="2000" b="1" dirty="0">
              <a:latin typeface="Calibri"/>
              <a:cs typeface="Calibri"/>
            </a:endParaRPr>
          </a:p>
          <a:p>
            <a:pPr algn="r"/>
            <a:r>
              <a:rPr lang="en-US" sz="2000" b="1" i="1" dirty="0">
                <a:solidFill>
                  <a:srgbClr val="F9D59B"/>
                </a:solidFill>
                <a:latin typeface="Calibri"/>
                <a:cs typeface="Calibri"/>
              </a:rPr>
              <a:t>(Ray Fowler, </a:t>
            </a:r>
            <a:r>
              <a:rPr lang="en-US" sz="2000" b="1" dirty="0">
                <a:solidFill>
                  <a:srgbClr val="F9D59B"/>
                </a:solidFill>
                <a:latin typeface="Calibri"/>
                <a:cs typeface="Calibri"/>
              </a:rPr>
              <a:t>"Eyes On The Prize”</a:t>
            </a:r>
            <a:r>
              <a:rPr lang="en-US" sz="2000" b="1" i="1" dirty="0">
                <a:solidFill>
                  <a:srgbClr val="F9D59B"/>
                </a:solidFill>
                <a:latin typeface="Calibri"/>
                <a:cs typeface="Calibri"/>
              </a:rPr>
              <a:t>)</a:t>
            </a:r>
            <a:endParaRPr lang="en-MY" sz="2000" b="1" dirty="0">
              <a:solidFill>
                <a:srgbClr val="F9D59B"/>
              </a:solidFill>
              <a:latin typeface="Calibri"/>
              <a:cs typeface="Calibri"/>
            </a:endParaRPr>
          </a:p>
        </p:txBody>
      </p:sp>
    </p:spTree>
    <p:extLst>
      <p:ext uri="{BB962C8B-B14F-4D97-AF65-F5344CB8AC3E}">
        <p14:creationId xmlns:p14="http://schemas.microsoft.com/office/powerpoint/2010/main" xmlns="" val="3050730144"/>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41952" y="1318032"/>
            <a:ext cx="3236584" cy="461355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4" name="Title 1"/>
          <p:cNvSpPr txBox="1">
            <a:spLocks/>
          </p:cNvSpPr>
          <p:nvPr/>
        </p:nvSpPr>
        <p:spPr>
          <a:xfrm>
            <a:off x="202484" y="153318"/>
            <a:ext cx="8743634" cy="1000671"/>
          </a:xfrm>
          <a:prstGeom prst="rect">
            <a:avLst/>
          </a:prstGeom>
        </p:spPr>
        <p:txBody>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b="1" dirty="0" smtClean="0">
                <a:solidFill>
                  <a:schemeClr val="accent4">
                    <a:lumMod val="20000"/>
                    <a:lumOff val="80000"/>
                  </a:schemeClr>
                </a:solidFill>
                <a:latin typeface="Calibri"/>
                <a:cs typeface="Calibri"/>
              </a:rPr>
              <a:t>Response</a:t>
            </a:r>
            <a:r>
              <a:rPr lang="en-US" sz="4600" b="1" dirty="0" smtClean="0">
                <a:solidFill>
                  <a:schemeClr val="accent4">
                    <a:lumMod val="20000"/>
                    <a:lumOff val="80000"/>
                  </a:schemeClr>
                </a:solidFill>
                <a:latin typeface="Calibri"/>
                <a:cs typeface="Calibri"/>
              </a:rPr>
              <a:t> </a:t>
            </a:r>
            <a:endParaRPr lang="en-US" sz="4600" b="1" dirty="0">
              <a:solidFill>
                <a:schemeClr val="accent4">
                  <a:lumMod val="20000"/>
                  <a:lumOff val="80000"/>
                </a:schemeClr>
              </a:solidFill>
              <a:latin typeface="Calibri"/>
              <a:cs typeface="Calibri"/>
            </a:endParaRPr>
          </a:p>
        </p:txBody>
      </p:sp>
      <p:sp>
        <p:nvSpPr>
          <p:cNvPr id="5" name="Rectangle 4"/>
          <p:cNvSpPr/>
          <p:nvPr/>
        </p:nvSpPr>
        <p:spPr>
          <a:xfrm>
            <a:off x="4494926" y="2156604"/>
            <a:ext cx="3733294" cy="1631216"/>
          </a:xfrm>
          <a:prstGeom prst="rect">
            <a:avLst/>
          </a:prstGeom>
        </p:spPr>
        <p:txBody>
          <a:bodyPr wrap="square">
            <a:spAutoFit/>
          </a:bodyPr>
          <a:lstStyle/>
          <a:p>
            <a:pPr algn="just"/>
            <a:r>
              <a:rPr lang="en-US" sz="2000" b="1" dirty="0">
                <a:latin typeface="Calibri"/>
                <a:cs typeface="Calibri"/>
              </a:rPr>
              <a:t>For each one of us, there is only one thing necessary: to fulfill our own destiny, according to God’s will, to be what God wants us to be</a:t>
            </a:r>
            <a:r>
              <a:rPr lang="en-US" sz="2000" b="1" dirty="0" smtClean="0">
                <a:latin typeface="Calibri"/>
                <a:cs typeface="Calibri"/>
              </a:rPr>
              <a:t>.                        </a:t>
            </a:r>
            <a:r>
              <a:rPr lang="en-US" sz="2000" b="1" i="1" dirty="0" smtClean="0">
                <a:solidFill>
                  <a:srgbClr val="F9D59B"/>
                </a:solidFill>
                <a:latin typeface="Calibri"/>
                <a:cs typeface="Calibri"/>
              </a:rPr>
              <a:t>(</a:t>
            </a:r>
            <a:r>
              <a:rPr lang="en-US" sz="2000" b="1" i="1" dirty="0">
                <a:solidFill>
                  <a:srgbClr val="F9D59B"/>
                </a:solidFill>
                <a:latin typeface="Calibri"/>
                <a:cs typeface="Calibri"/>
              </a:rPr>
              <a:t>Thomas Merton)</a:t>
            </a:r>
            <a:endParaRPr lang="en-MY" sz="2000" dirty="0">
              <a:solidFill>
                <a:srgbClr val="F9D59B"/>
              </a:solidFill>
              <a:latin typeface="Calibri"/>
              <a:cs typeface="Calibri"/>
            </a:endParaRPr>
          </a:p>
        </p:txBody>
      </p:sp>
    </p:spTree>
    <p:extLst>
      <p:ext uri="{BB962C8B-B14F-4D97-AF65-F5344CB8AC3E}">
        <p14:creationId xmlns:p14="http://schemas.microsoft.com/office/powerpoint/2010/main" xmlns="" val="814060069"/>
      </p:ext>
    </p:extLst>
  </p:cSld>
  <p:clrMapOvr>
    <a:masterClrMapping/>
  </p:clrMapOvr>
  <mc:AlternateContent xmlns:mc="http://schemas.openxmlformats.org/markup-compatibility/2006">
    <mc:Choice xmlns:p14="http://schemas.microsoft.com/office/powerpoint/2010/main" xmlns=""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04079" y="978629"/>
            <a:ext cx="6772586" cy="45308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2823711381"/>
      </p:ext>
    </p:extLst>
  </p:cSld>
  <p:clrMapOvr>
    <a:masterClrMapping/>
  </p:clrMapOvr>
  <mc:AlternateContent xmlns:mc="http://schemas.openxmlformats.org/markup-compatibility/2006">
    <mc:Choice xmlns:p14="http://schemas.microsoft.com/office/powerpoint/2010/main" xmlns=""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xmlns="">
                  <a14:imgLayer r:embed="rId3">
                    <a14:imgEffect>
                      <a14:colorTemperature colorTemp="5300"/>
                    </a14:imgEffect>
                    <a14:imgEffect>
                      <a14:saturation sat="66000"/>
                    </a14:imgEffect>
                  </a14:imgLayer>
                </a14:imgProps>
              </a:ext>
            </a:extLst>
          </a:blip>
          <a:stretch>
            <a:fillRect/>
          </a:stretch>
        </p:blipFill>
        <p:spPr>
          <a:xfrm>
            <a:off x="2615617" y="607354"/>
            <a:ext cx="3827063" cy="38270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p:cNvSpPr/>
          <p:nvPr/>
        </p:nvSpPr>
        <p:spPr>
          <a:xfrm>
            <a:off x="901975" y="4694567"/>
            <a:ext cx="7363060" cy="1938992"/>
          </a:xfrm>
          <a:prstGeom prst="rect">
            <a:avLst/>
          </a:prstGeom>
        </p:spPr>
        <p:txBody>
          <a:bodyPr wrap="square">
            <a:spAutoFit/>
          </a:bodyPr>
          <a:lstStyle/>
          <a:p>
            <a:pPr algn="just"/>
            <a:r>
              <a:rPr lang="en-MY" sz="2000" b="1" dirty="0">
                <a:latin typeface="Calibri"/>
                <a:cs typeface="Calibri"/>
              </a:rPr>
              <a:t>For imperfect as we are, it is God who is at work in us to will and to do his good pleasure. We do not run in our own strength and, all the more therefore, we can be assured that going hard after the holy God will bring us to know him deeply and enjoy the sweet confirmation of our justification.</a:t>
            </a:r>
          </a:p>
          <a:p>
            <a:pPr algn="r"/>
            <a:r>
              <a:rPr lang="en-US" sz="2000" b="1" i="1" dirty="0">
                <a:solidFill>
                  <a:srgbClr val="F9D59B"/>
                </a:solidFill>
                <a:latin typeface="Calibri"/>
                <a:cs typeface="Calibri"/>
              </a:rPr>
              <a:t>(John Piper, </a:t>
            </a:r>
            <a:r>
              <a:rPr lang="en-US" sz="2000" b="1" dirty="0">
                <a:solidFill>
                  <a:srgbClr val="F9D59B"/>
                </a:solidFill>
                <a:latin typeface="Calibri"/>
                <a:cs typeface="Calibri"/>
              </a:rPr>
              <a:t>"Going Hard After The Holy God”</a:t>
            </a:r>
            <a:r>
              <a:rPr lang="en-US" sz="2000" b="1" i="1" dirty="0">
                <a:solidFill>
                  <a:srgbClr val="F9D59B"/>
                </a:solidFill>
                <a:latin typeface="Calibri"/>
                <a:cs typeface="Calibri"/>
              </a:rPr>
              <a:t>)</a:t>
            </a:r>
            <a:endParaRPr lang="en-MY" sz="2000" b="1" dirty="0">
              <a:solidFill>
                <a:srgbClr val="F9D59B"/>
              </a:solidFill>
              <a:latin typeface="Calibri"/>
              <a:cs typeface="Calibri"/>
            </a:endParaRPr>
          </a:p>
        </p:txBody>
      </p:sp>
    </p:spTree>
    <p:extLst>
      <p:ext uri="{BB962C8B-B14F-4D97-AF65-F5344CB8AC3E}">
        <p14:creationId xmlns:p14="http://schemas.microsoft.com/office/powerpoint/2010/main" xmlns="" val="240668160"/>
      </p:ext>
    </p:extLst>
  </p:cSld>
  <p:clrMapOvr>
    <a:masterClrMapping/>
  </p:clrMapOvr>
  <mc:AlternateContent xmlns:mc="http://schemas.openxmlformats.org/markup-compatibility/2006">
    <mc:Choice xmlns:p14="http://schemas.microsoft.com/office/powerpoint/2010/main" xmlns=""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xmlns="" val="3677271501"/>
              </p:ext>
            </p:extLst>
          </p:nvPr>
        </p:nvGraphicFramePr>
        <p:xfrm>
          <a:off x="527817" y="907247"/>
          <a:ext cx="8197642" cy="56414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1"/>
          <p:cNvSpPr txBox="1">
            <a:spLocks/>
          </p:cNvSpPr>
          <p:nvPr/>
        </p:nvSpPr>
        <p:spPr>
          <a:xfrm>
            <a:off x="0" y="384944"/>
            <a:ext cx="9144000" cy="1165624"/>
          </a:xfrm>
          <a:prstGeom prst="rect">
            <a:avLst/>
          </a:prstGeom>
        </p:spPr>
        <p:txBody>
          <a:bodyPr>
            <a:normAutofit/>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b="1" dirty="0" smtClean="0">
                <a:solidFill>
                  <a:schemeClr val="accent4">
                    <a:lumMod val="20000"/>
                    <a:lumOff val="80000"/>
                  </a:schemeClr>
                </a:solidFill>
                <a:latin typeface="Calibri"/>
                <a:cs typeface="Calibri"/>
              </a:rPr>
              <a:t>One Thing</a:t>
            </a:r>
            <a:endParaRPr lang="en-US" b="1" dirty="0">
              <a:solidFill>
                <a:schemeClr val="accent4">
                  <a:lumMod val="20000"/>
                  <a:lumOff val="80000"/>
                </a:schemeClr>
              </a:solidFill>
              <a:latin typeface="Calibri"/>
              <a:cs typeface="Calibri"/>
            </a:endParaRPr>
          </a:p>
        </p:txBody>
      </p:sp>
    </p:spTree>
    <p:extLst>
      <p:ext uri="{BB962C8B-B14F-4D97-AF65-F5344CB8AC3E}">
        <p14:creationId xmlns:p14="http://schemas.microsoft.com/office/powerpoint/2010/main" xmlns="" val="1609781971"/>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32"/>
            <a:ext cx="9144000" cy="1429871"/>
          </a:xfrm>
        </p:spPr>
        <p:txBody>
          <a:bodyPr/>
          <a:lstStyle/>
          <a:p>
            <a:r>
              <a:rPr lang="en-US" b="1" dirty="0" smtClean="0">
                <a:solidFill>
                  <a:schemeClr val="accent4">
                    <a:lumMod val="20000"/>
                    <a:lumOff val="80000"/>
                  </a:schemeClr>
                </a:solidFill>
                <a:latin typeface="Calibri"/>
                <a:cs typeface="Calibri"/>
              </a:rPr>
              <a:t>Alignment</a:t>
            </a:r>
            <a:endParaRPr lang="en-US" b="1" dirty="0">
              <a:solidFill>
                <a:schemeClr val="accent4">
                  <a:lumMod val="20000"/>
                  <a:lumOff val="80000"/>
                </a:schemeClr>
              </a:solidFill>
              <a:latin typeface="Calibri"/>
              <a:cs typeface="Calibri"/>
            </a:endParaRPr>
          </a:p>
        </p:txBody>
      </p:sp>
      <p:pic>
        <p:nvPicPr>
          <p:cNvPr id="5" name="Picture 4"/>
          <p:cNvPicPr>
            <a:picLocks noChangeAspect="1"/>
          </p:cNvPicPr>
          <p:nvPr/>
        </p:nvPicPr>
        <p:blipFill>
          <a:blip r:embed="rId2">
            <a:extLst>
              <a:ext uri="{BEBA8EAE-BF5A-486C-A8C5-ECC9F3942E4B}">
                <a14:imgProps xmlns:a14="http://schemas.microsoft.com/office/drawing/2010/main" xmlns="">
                  <a14:imgLayer r:embed="rId3">
                    <a14:imgEffect>
                      <a14:saturation sat="66000"/>
                    </a14:imgEffect>
                  </a14:imgLayer>
                </a14:imgProps>
              </a:ext>
            </a:extLst>
          </a:blip>
          <a:stretch>
            <a:fillRect/>
          </a:stretch>
        </p:blipFill>
        <p:spPr>
          <a:xfrm>
            <a:off x="1434997" y="1402439"/>
            <a:ext cx="6234827" cy="3507091"/>
          </a:xfrm>
          <a:prstGeom prst="rect">
            <a:avLst/>
          </a:prstGeom>
        </p:spPr>
      </p:pic>
      <p:sp>
        <p:nvSpPr>
          <p:cNvPr id="6" name="Rectangle 5"/>
          <p:cNvSpPr/>
          <p:nvPr/>
        </p:nvSpPr>
        <p:spPr>
          <a:xfrm>
            <a:off x="1434997" y="5206440"/>
            <a:ext cx="6234827" cy="1015663"/>
          </a:xfrm>
          <a:prstGeom prst="rect">
            <a:avLst/>
          </a:prstGeom>
        </p:spPr>
        <p:txBody>
          <a:bodyPr wrap="square">
            <a:spAutoFit/>
          </a:bodyPr>
          <a:lstStyle/>
          <a:p>
            <a:pPr algn="just"/>
            <a:r>
              <a:rPr lang="en-US" sz="2000" b="1" dirty="0">
                <a:latin typeface="Calibri"/>
                <a:cs typeface="Calibri"/>
              </a:rPr>
              <a:t>A spiritual person is not just born again but born again and walking in spiritual alignment.</a:t>
            </a:r>
            <a:endParaRPr lang="en-MY" sz="2000" b="1" dirty="0">
              <a:latin typeface="Calibri"/>
              <a:cs typeface="Calibri"/>
            </a:endParaRPr>
          </a:p>
          <a:p>
            <a:pPr algn="r"/>
            <a:r>
              <a:rPr lang="en-MY" sz="2000" b="1" i="1" dirty="0" smtClean="0">
                <a:solidFill>
                  <a:schemeClr val="accent4">
                    <a:lumMod val="40000"/>
                    <a:lumOff val="60000"/>
                  </a:schemeClr>
                </a:solidFill>
                <a:latin typeface="Calibri"/>
                <a:cs typeface="Calibri"/>
              </a:rPr>
              <a:t>(Watchman Nee)</a:t>
            </a:r>
            <a:endParaRPr lang="en-MY" sz="2000" b="1" i="1" dirty="0">
              <a:solidFill>
                <a:schemeClr val="accent4">
                  <a:lumMod val="40000"/>
                  <a:lumOff val="60000"/>
                </a:schemeClr>
              </a:solidFill>
              <a:latin typeface="Calibri"/>
              <a:cs typeface="Calibri"/>
            </a:endParaRPr>
          </a:p>
        </p:txBody>
      </p:sp>
    </p:spTree>
    <p:extLst>
      <p:ext uri="{BB962C8B-B14F-4D97-AF65-F5344CB8AC3E}">
        <p14:creationId xmlns:p14="http://schemas.microsoft.com/office/powerpoint/2010/main" xmlns="" val="299542336"/>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xmlns="" val="949241502"/>
              </p:ext>
            </p:extLst>
          </p:nvPr>
        </p:nvGraphicFramePr>
        <p:xfrm>
          <a:off x="214425" y="1528960"/>
          <a:ext cx="869247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1"/>
          <p:cNvSpPr txBox="1">
            <a:spLocks/>
          </p:cNvSpPr>
          <p:nvPr/>
        </p:nvSpPr>
        <p:spPr>
          <a:xfrm>
            <a:off x="685800" y="483913"/>
            <a:ext cx="7770813" cy="1429871"/>
          </a:xfrm>
          <a:prstGeom prst="rect">
            <a:avLst/>
          </a:prstGeom>
        </p:spPr>
        <p:txBody>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b="1" dirty="0" smtClean="0">
                <a:solidFill>
                  <a:schemeClr val="accent4">
                    <a:lumMod val="20000"/>
                    <a:lumOff val="80000"/>
                  </a:schemeClr>
                </a:solidFill>
                <a:latin typeface="Calibri"/>
                <a:cs typeface="Calibri"/>
              </a:rPr>
              <a:t>Alignment</a:t>
            </a:r>
            <a:endParaRPr lang="en-US" b="1" dirty="0">
              <a:solidFill>
                <a:schemeClr val="accent4">
                  <a:lumMod val="20000"/>
                  <a:lumOff val="80000"/>
                </a:schemeClr>
              </a:solidFill>
              <a:latin typeface="Calibri"/>
              <a:cs typeface="Calibri"/>
            </a:endParaRPr>
          </a:p>
        </p:txBody>
      </p:sp>
    </p:spTree>
    <p:extLst>
      <p:ext uri="{BB962C8B-B14F-4D97-AF65-F5344CB8AC3E}">
        <p14:creationId xmlns:p14="http://schemas.microsoft.com/office/powerpoint/2010/main" xmlns="" val="2900151240"/>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xmlns="">
                  <a14:imgLayer r:embed="rId3">
                    <a14:imgEffect>
                      <a14:colorTemperature colorTemp="5300"/>
                    </a14:imgEffect>
                    <a14:imgEffect>
                      <a14:saturation sat="66000"/>
                    </a14:imgEffect>
                  </a14:imgLayer>
                </a14:imgProps>
              </a:ext>
            </a:extLst>
          </a:blip>
          <a:stretch>
            <a:fillRect/>
          </a:stretch>
        </p:blipFill>
        <p:spPr>
          <a:xfrm>
            <a:off x="1504032" y="1477144"/>
            <a:ext cx="6083328" cy="4050781"/>
          </a:xfrm>
          <a:prstGeom prst="rect">
            <a:avLst/>
          </a:prstGeom>
        </p:spPr>
      </p:pic>
      <p:sp>
        <p:nvSpPr>
          <p:cNvPr id="5" name="Title 1"/>
          <p:cNvSpPr txBox="1">
            <a:spLocks/>
          </p:cNvSpPr>
          <p:nvPr/>
        </p:nvSpPr>
        <p:spPr>
          <a:xfrm>
            <a:off x="685800" y="203498"/>
            <a:ext cx="7770813" cy="1000671"/>
          </a:xfrm>
          <a:prstGeom prst="rect">
            <a:avLst/>
          </a:prstGeom>
        </p:spPr>
        <p:txBody>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b="1" dirty="0" smtClean="0">
                <a:solidFill>
                  <a:schemeClr val="accent4">
                    <a:lumMod val="20000"/>
                    <a:lumOff val="80000"/>
                  </a:schemeClr>
                </a:solidFill>
                <a:latin typeface="Calibri"/>
                <a:cs typeface="Calibri"/>
              </a:rPr>
              <a:t>Pursuing After God</a:t>
            </a:r>
            <a:endParaRPr lang="en-US" b="1" dirty="0">
              <a:solidFill>
                <a:schemeClr val="accent4">
                  <a:lumMod val="20000"/>
                  <a:lumOff val="80000"/>
                </a:schemeClr>
              </a:solidFill>
              <a:latin typeface="Calibri"/>
              <a:cs typeface="Calibri"/>
            </a:endParaRPr>
          </a:p>
        </p:txBody>
      </p:sp>
    </p:spTree>
    <p:extLst>
      <p:ext uri="{BB962C8B-B14F-4D97-AF65-F5344CB8AC3E}">
        <p14:creationId xmlns:p14="http://schemas.microsoft.com/office/powerpoint/2010/main" xmlns="" val="1752740887"/>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9250" y="1329556"/>
            <a:ext cx="7752298" cy="3806932"/>
          </a:xfrm>
          <a:prstGeom prst="rect">
            <a:avLst/>
          </a:prstGeom>
        </p:spPr>
      </p:pic>
      <p:sp>
        <p:nvSpPr>
          <p:cNvPr id="3" name="Title 1"/>
          <p:cNvSpPr txBox="1">
            <a:spLocks/>
          </p:cNvSpPr>
          <p:nvPr/>
        </p:nvSpPr>
        <p:spPr>
          <a:xfrm>
            <a:off x="685800" y="137518"/>
            <a:ext cx="7770813" cy="1000671"/>
          </a:xfrm>
          <a:prstGeom prst="rect">
            <a:avLst/>
          </a:prstGeom>
        </p:spPr>
        <p:txBody>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b="1" dirty="0" smtClean="0">
                <a:solidFill>
                  <a:schemeClr val="accent4">
                    <a:lumMod val="20000"/>
                    <a:lumOff val="80000"/>
                  </a:schemeClr>
                </a:solidFill>
                <a:latin typeface="Calibri"/>
                <a:cs typeface="Calibri"/>
              </a:rPr>
              <a:t>Persecutor</a:t>
            </a:r>
            <a:endParaRPr lang="en-US" b="1" dirty="0">
              <a:solidFill>
                <a:schemeClr val="accent4">
                  <a:lumMod val="20000"/>
                  <a:lumOff val="80000"/>
                </a:schemeClr>
              </a:solidFill>
              <a:latin typeface="Calibri"/>
              <a:cs typeface="Calibri"/>
            </a:endParaRPr>
          </a:p>
        </p:txBody>
      </p:sp>
      <p:sp>
        <p:nvSpPr>
          <p:cNvPr id="4" name="Rectangle 3"/>
          <p:cNvSpPr/>
          <p:nvPr/>
        </p:nvSpPr>
        <p:spPr>
          <a:xfrm>
            <a:off x="709249" y="5416903"/>
            <a:ext cx="7747363" cy="1015663"/>
          </a:xfrm>
          <a:prstGeom prst="rect">
            <a:avLst/>
          </a:prstGeom>
        </p:spPr>
        <p:txBody>
          <a:bodyPr wrap="square">
            <a:spAutoFit/>
          </a:bodyPr>
          <a:lstStyle/>
          <a:p>
            <a:pPr algn="just"/>
            <a:r>
              <a:rPr lang="en-US" sz="2000" b="1" baseline="30000" dirty="0">
                <a:latin typeface="Calibri"/>
                <a:cs typeface="Calibri"/>
              </a:rPr>
              <a:t>1 </a:t>
            </a:r>
            <a:r>
              <a:rPr lang="en-US" sz="2000" b="1" dirty="0">
                <a:latin typeface="Calibri"/>
                <a:cs typeface="Calibri"/>
              </a:rPr>
              <a:t>And Saul was there, giving approval to his death … </a:t>
            </a:r>
            <a:r>
              <a:rPr lang="en-MY" sz="2000" b="1" baseline="30000" dirty="0">
                <a:latin typeface="Calibri"/>
                <a:cs typeface="Calibri"/>
              </a:rPr>
              <a:t>3 </a:t>
            </a:r>
            <a:r>
              <a:rPr lang="en-MY" sz="2000" b="1" dirty="0">
                <a:latin typeface="Calibri"/>
                <a:cs typeface="Calibri"/>
              </a:rPr>
              <a:t>But Saul began to destroy the church. Going from house to house, he dragged off both men and women and put them in prison.                		  </a:t>
            </a:r>
            <a:r>
              <a:rPr lang="en-MY" sz="2000" b="1" dirty="0" smtClean="0">
                <a:latin typeface="Calibri"/>
                <a:cs typeface="Calibri"/>
              </a:rPr>
              <a:t>	</a:t>
            </a:r>
            <a:r>
              <a:rPr lang="en-MY" sz="2000" b="1" dirty="0">
                <a:latin typeface="Calibri"/>
                <a:cs typeface="Calibri"/>
              </a:rPr>
              <a:t> </a:t>
            </a:r>
            <a:r>
              <a:rPr lang="en-MY" sz="2000" b="1" dirty="0" smtClean="0">
                <a:latin typeface="Calibri"/>
                <a:cs typeface="Calibri"/>
              </a:rPr>
              <a:t>     </a:t>
            </a:r>
            <a:r>
              <a:rPr lang="en-US" sz="2000" b="1" i="1" dirty="0" smtClean="0">
                <a:solidFill>
                  <a:srgbClr val="F9D59B"/>
                </a:solidFill>
                <a:latin typeface="Calibri"/>
                <a:cs typeface="Calibri"/>
              </a:rPr>
              <a:t>(</a:t>
            </a:r>
            <a:r>
              <a:rPr lang="en-US" sz="2000" b="1" i="1" dirty="0">
                <a:solidFill>
                  <a:srgbClr val="F9D59B"/>
                </a:solidFill>
                <a:latin typeface="Calibri"/>
                <a:cs typeface="Calibri"/>
              </a:rPr>
              <a:t>Acts 8)</a:t>
            </a:r>
            <a:r>
              <a:rPr lang="en-US" sz="2000" b="1" dirty="0">
                <a:solidFill>
                  <a:srgbClr val="F9D59B"/>
                </a:solidFill>
                <a:latin typeface="Calibri"/>
                <a:cs typeface="Calibri"/>
              </a:rPr>
              <a:t> </a:t>
            </a:r>
            <a:endParaRPr lang="en-MY" sz="2000" dirty="0">
              <a:solidFill>
                <a:srgbClr val="F9D59B"/>
              </a:solidFill>
              <a:latin typeface="Calibri"/>
              <a:cs typeface="Calibri"/>
            </a:endParaRPr>
          </a:p>
        </p:txBody>
      </p:sp>
    </p:spTree>
    <p:extLst>
      <p:ext uri="{BB962C8B-B14F-4D97-AF65-F5344CB8AC3E}">
        <p14:creationId xmlns:p14="http://schemas.microsoft.com/office/powerpoint/2010/main" xmlns="" val="4121345929"/>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xmlns="">
                  <a14:imgLayer r:embed="rId3">
                    <a14:imgEffect>
                      <a14:colorTemperature colorTemp="7200"/>
                    </a14:imgEffect>
                  </a14:imgLayer>
                </a14:imgProps>
              </a:ext>
            </a:extLst>
          </a:blip>
          <a:stretch>
            <a:fillRect/>
          </a:stretch>
        </p:blipFill>
        <p:spPr>
          <a:xfrm>
            <a:off x="1741797" y="1388966"/>
            <a:ext cx="5723403" cy="3213282"/>
          </a:xfrm>
          <a:prstGeom prst="rect">
            <a:avLst/>
          </a:prstGeom>
        </p:spPr>
      </p:pic>
      <p:sp>
        <p:nvSpPr>
          <p:cNvPr id="7" name="Title 1"/>
          <p:cNvSpPr txBox="1">
            <a:spLocks/>
          </p:cNvSpPr>
          <p:nvPr/>
        </p:nvSpPr>
        <p:spPr>
          <a:xfrm>
            <a:off x="685800" y="252983"/>
            <a:ext cx="7770813" cy="1000671"/>
          </a:xfrm>
          <a:prstGeom prst="rect">
            <a:avLst/>
          </a:prstGeom>
        </p:spPr>
        <p:txBody>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b="1" dirty="0" smtClean="0">
                <a:solidFill>
                  <a:schemeClr val="accent4">
                    <a:lumMod val="20000"/>
                    <a:lumOff val="80000"/>
                  </a:schemeClr>
                </a:solidFill>
                <a:latin typeface="Calibri"/>
                <a:cs typeface="Calibri"/>
              </a:rPr>
              <a:t>The Road To Damascus</a:t>
            </a:r>
            <a:endParaRPr lang="en-US" b="1" dirty="0">
              <a:solidFill>
                <a:schemeClr val="accent4">
                  <a:lumMod val="20000"/>
                  <a:lumOff val="80000"/>
                </a:schemeClr>
              </a:solidFill>
              <a:latin typeface="Calibri"/>
              <a:cs typeface="Calibri"/>
            </a:endParaRPr>
          </a:p>
        </p:txBody>
      </p:sp>
      <p:sp>
        <p:nvSpPr>
          <p:cNvPr id="8" name="Rectangle 7"/>
          <p:cNvSpPr/>
          <p:nvPr/>
        </p:nvSpPr>
        <p:spPr>
          <a:xfrm>
            <a:off x="841207" y="4797947"/>
            <a:ext cx="7389424" cy="1631216"/>
          </a:xfrm>
          <a:prstGeom prst="rect">
            <a:avLst/>
          </a:prstGeom>
        </p:spPr>
        <p:txBody>
          <a:bodyPr wrap="square">
            <a:spAutoFit/>
          </a:bodyPr>
          <a:lstStyle/>
          <a:p>
            <a:pPr algn="just"/>
            <a:r>
              <a:rPr lang="en-US" sz="2000" b="1" dirty="0">
                <a:latin typeface="Calibri"/>
                <a:cs typeface="Calibri"/>
              </a:rPr>
              <a:t>Christ Jesus came into the world to save sinners – </a:t>
            </a:r>
            <a:r>
              <a:rPr lang="en-US" sz="2000" b="1" i="1" u="sng" dirty="0">
                <a:latin typeface="Calibri"/>
                <a:cs typeface="Calibri"/>
              </a:rPr>
              <a:t>of whom I am the worst</a:t>
            </a:r>
            <a:r>
              <a:rPr lang="en-US" sz="2000" b="1" dirty="0">
                <a:latin typeface="Calibri"/>
                <a:cs typeface="Calibri"/>
              </a:rPr>
              <a:t>. </a:t>
            </a:r>
            <a:r>
              <a:rPr lang="en-US" sz="2000" b="1" baseline="30000" dirty="0">
                <a:latin typeface="Calibri"/>
                <a:cs typeface="Calibri"/>
              </a:rPr>
              <a:t>16 </a:t>
            </a:r>
            <a:r>
              <a:rPr lang="en-US" sz="2000" b="1" dirty="0">
                <a:latin typeface="Calibri"/>
                <a:cs typeface="Calibri"/>
              </a:rPr>
              <a:t>But for that very reason I was shown mercy so that in me, </a:t>
            </a:r>
            <a:r>
              <a:rPr lang="en-US" sz="2000" b="1" i="1" u="sng" dirty="0">
                <a:latin typeface="Calibri"/>
                <a:cs typeface="Calibri"/>
              </a:rPr>
              <a:t>the worst of sinners</a:t>
            </a:r>
            <a:r>
              <a:rPr lang="en-US" sz="2000" b="1" dirty="0">
                <a:latin typeface="Calibri"/>
                <a:cs typeface="Calibri"/>
              </a:rPr>
              <a:t>, Christ Jesus might display his immense patience as an example for those who would believe in him and receive eternal life. </a:t>
            </a:r>
            <a:r>
              <a:rPr lang="en-US" sz="2000" b="1" dirty="0" smtClean="0">
                <a:latin typeface="Calibri"/>
                <a:cs typeface="Calibri"/>
              </a:rPr>
              <a:t>    							     </a:t>
            </a:r>
            <a:r>
              <a:rPr lang="en-US" sz="2000" b="1" i="1" dirty="0">
                <a:solidFill>
                  <a:srgbClr val="F9D59B"/>
                </a:solidFill>
                <a:latin typeface="Calibri"/>
                <a:cs typeface="Calibri"/>
              </a:rPr>
              <a:t>(1 Timothy 1)</a:t>
            </a:r>
            <a:r>
              <a:rPr lang="en-MY" sz="2000" dirty="0">
                <a:solidFill>
                  <a:srgbClr val="F9D59B"/>
                </a:solidFill>
                <a:latin typeface="Calibri"/>
                <a:cs typeface="Calibri"/>
              </a:rPr>
              <a:t> </a:t>
            </a:r>
            <a:endParaRPr lang="en-US" sz="2000" dirty="0">
              <a:solidFill>
                <a:srgbClr val="F9D59B"/>
              </a:solidFill>
              <a:latin typeface="Calibri"/>
              <a:cs typeface="Calibri"/>
            </a:endParaRPr>
          </a:p>
        </p:txBody>
      </p:sp>
    </p:spTree>
    <p:extLst>
      <p:ext uri="{BB962C8B-B14F-4D97-AF65-F5344CB8AC3E}">
        <p14:creationId xmlns:p14="http://schemas.microsoft.com/office/powerpoint/2010/main" xmlns="" val="832298320"/>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xmlns="">
                  <a14:imgLayer r:embed="rId3">
                    <a14:imgEffect>
                      <a14:colorTemperature colorTemp="7200"/>
                    </a14:imgEffect>
                  </a14:imgLayer>
                </a14:imgProps>
              </a:ext>
            </a:extLst>
          </a:blip>
          <a:stretch>
            <a:fillRect/>
          </a:stretch>
        </p:blipFill>
        <p:spPr>
          <a:xfrm>
            <a:off x="2022195" y="481742"/>
            <a:ext cx="4987859" cy="2800326"/>
          </a:xfrm>
          <a:prstGeom prst="rect">
            <a:avLst/>
          </a:prstGeom>
        </p:spPr>
      </p:pic>
      <p:sp>
        <p:nvSpPr>
          <p:cNvPr id="2" name="Rectangle 1"/>
          <p:cNvSpPr/>
          <p:nvPr/>
        </p:nvSpPr>
        <p:spPr>
          <a:xfrm>
            <a:off x="626782" y="3466270"/>
            <a:ext cx="7917240" cy="3170099"/>
          </a:xfrm>
          <a:prstGeom prst="rect">
            <a:avLst/>
          </a:prstGeom>
        </p:spPr>
        <p:txBody>
          <a:bodyPr wrap="square">
            <a:spAutoFit/>
          </a:bodyPr>
          <a:lstStyle/>
          <a:p>
            <a:pPr algn="just"/>
            <a:r>
              <a:rPr lang="en-US" sz="2000" b="1" baseline="30000" dirty="0">
                <a:latin typeface="Calibri"/>
                <a:cs typeface="Calibri"/>
              </a:rPr>
              <a:t>7 </a:t>
            </a:r>
            <a:r>
              <a:rPr lang="en-US" sz="2000" b="1" dirty="0">
                <a:latin typeface="Calibri"/>
                <a:cs typeface="Calibri"/>
              </a:rPr>
              <a:t>But whatever was to my profit I now consider loss for the sake of Christ. </a:t>
            </a:r>
            <a:r>
              <a:rPr lang="en-US" sz="2000" b="1" baseline="30000" dirty="0">
                <a:latin typeface="Calibri"/>
                <a:cs typeface="Calibri"/>
              </a:rPr>
              <a:t>8 </a:t>
            </a:r>
            <a:r>
              <a:rPr lang="en-US" sz="2000" b="1" dirty="0">
                <a:latin typeface="Calibri"/>
                <a:cs typeface="Calibri"/>
              </a:rPr>
              <a:t>What is more, I consider everything a loss compared to the surpassing greatness of knowing Christ Jesus my Lord, for whose sake I have lost all things. I consider them rubbish, that I may gain Christ </a:t>
            </a:r>
            <a:r>
              <a:rPr lang="en-US" sz="2000" b="1" baseline="30000" dirty="0">
                <a:latin typeface="Calibri"/>
                <a:cs typeface="Calibri"/>
              </a:rPr>
              <a:t>9 </a:t>
            </a:r>
            <a:r>
              <a:rPr lang="en-US" sz="2000" b="1" dirty="0">
                <a:latin typeface="Calibri"/>
                <a:cs typeface="Calibri"/>
              </a:rPr>
              <a:t>and be found in him, not having a righteousness of my own that comes from the law, but that which is through faith in Christ – the righteousness that comes from God and is by faith. </a:t>
            </a:r>
            <a:r>
              <a:rPr lang="en-US" sz="2000" b="1" baseline="30000" dirty="0">
                <a:latin typeface="Calibri"/>
                <a:cs typeface="Calibri"/>
              </a:rPr>
              <a:t>10 </a:t>
            </a:r>
            <a:r>
              <a:rPr lang="en-US" sz="2000" b="1" dirty="0">
                <a:latin typeface="Calibri"/>
                <a:cs typeface="Calibri"/>
              </a:rPr>
              <a:t>I want to know Christ and the power of his resurrection and the fellowship of sharing in his sufferings, becoming like him in his death, </a:t>
            </a:r>
            <a:r>
              <a:rPr lang="en-US" sz="2000" b="1" baseline="30000" dirty="0">
                <a:latin typeface="Calibri"/>
                <a:cs typeface="Calibri"/>
              </a:rPr>
              <a:t>11 </a:t>
            </a:r>
            <a:r>
              <a:rPr lang="en-US" sz="2000" b="1" dirty="0">
                <a:latin typeface="Calibri"/>
                <a:cs typeface="Calibri"/>
              </a:rPr>
              <a:t>and so, somehow, to attain to the resurrection from the dead</a:t>
            </a:r>
            <a:r>
              <a:rPr lang="en-US" sz="2000" b="1" dirty="0" smtClean="0">
                <a:latin typeface="Calibri"/>
                <a:cs typeface="Calibri"/>
              </a:rPr>
              <a:t>.                       				     </a:t>
            </a:r>
            <a:r>
              <a:rPr lang="en-US" sz="2000" b="1" dirty="0" smtClean="0">
                <a:latin typeface="Calibri"/>
                <a:cs typeface="Calibri"/>
              </a:rPr>
              <a:t>			     </a:t>
            </a:r>
            <a:r>
              <a:rPr lang="en-US" sz="2000" b="1" i="1" dirty="0" smtClean="0">
                <a:solidFill>
                  <a:srgbClr val="F9D59B"/>
                </a:solidFill>
                <a:latin typeface="Calibri"/>
                <a:cs typeface="Calibri"/>
              </a:rPr>
              <a:t>(</a:t>
            </a:r>
            <a:r>
              <a:rPr lang="en-US" sz="2000" b="1" i="1" dirty="0" smtClean="0">
                <a:solidFill>
                  <a:srgbClr val="F9D59B"/>
                </a:solidFill>
                <a:latin typeface="Calibri"/>
                <a:cs typeface="Calibri"/>
              </a:rPr>
              <a:t>Philippians 3)</a:t>
            </a:r>
            <a:endParaRPr lang="en-MY" sz="2000" b="1" dirty="0">
              <a:solidFill>
                <a:srgbClr val="F9D59B"/>
              </a:solidFill>
              <a:latin typeface="Calibri"/>
              <a:cs typeface="Calibri"/>
            </a:endParaRPr>
          </a:p>
        </p:txBody>
      </p:sp>
    </p:spTree>
    <p:extLst>
      <p:ext uri="{BB962C8B-B14F-4D97-AF65-F5344CB8AC3E}">
        <p14:creationId xmlns:p14="http://schemas.microsoft.com/office/powerpoint/2010/main" xmlns="" val="2355096525"/>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Story">
  <a:themeElements>
    <a:clrScheme name="Story">
      <a:dk1>
        <a:sysClr val="windowText" lastClr="000000"/>
      </a:dk1>
      <a:lt1>
        <a:sysClr val="window" lastClr="FFFFFF"/>
      </a:lt1>
      <a:dk2>
        <a:srgbClr val="212121"/>
      </a:dk2>
      <a:lt2>
        <a:srgbClr val="CDD4D7"/>
      </a:lt2>
      <a:accent1>
        <a:srgbClr val="1D86CD"/>
      </a:accent1>
      <a:accent2>
        <a:srgbClr val="732E9A"/>
      </a:accent2>
      <a:accent3>
        <a:srgbClr val="B50B1B"/>
      </a:accent3>
      <a:accent4>
        <a:srgbClr val="E8950E"/>
      </a:accent4>
      <a:accent5>
        <a:srgbClr val="55992B"/>
      </a:accent5>
      <a:accent6>
        <a:srgbClr val="2C9C89"/>
      </a:accent6>
      <a:hlink>
        <a:srgbClr val="EC4D4D"/>
      </a:hlink>
      <a:folHlink>
        <a:srgbClr val="F8CE8A"/>
      </a:folHlink>
    </a:clrScheme>
    <a:fontScheme name="Story">
      <a:majorFont>
        <a:latin typeface="Calisto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Story">
      <a:fillStyleLst>
        <a:solidFill>
          <a:schemeClr val="phClr"/>
        </a:solidFill>
        <a:blipFill rotWithShape="1">
          <a:blip xmlns:r="http://schemas.openxmlformats.org/officeDocument/2006/relationships" r:embed="rId1">
            <a:duotone>
              <a:schemeClr val="phClr">
                <a:shade val="10000"/>
                <a:satMod val="150000"/>
                <a:lumMod val="120000"/>
              </a:schemeClr>
              <a:schemeClr val="phClr">
                <a:satMod val="350000"/>
                <a:lumMod val="150000"/>
              </a:schemeClr>
            </a:duotone>
          </a:blip>
          <a:tile tx="0" ty="0" sx="20000" sy="20000" flip="none" algn="ctr"/>
        </a:blipFill>
        <a:gradFill rotWithShape="1">
          <a:gsLst>
            <a:gs pos="0">
              <a:schemeClr val="phClr">
                <a:shade val="20000"/>
                <a:satMod val="130000"/>
              </a:schemeClr>
            </a:gs>
            <a:gs pos="50000">
              <a:schemeClr val="phClr">
                <a:shade val="90000"/>
                <a:satMod val="130000"/>
              </a:schemeClr>
            </a:gs>
            <a:gs pos="100000">
              <a:schemeClr val="phClr">
                <a:shade val="100000"/>
                <a:satMod val="200000"/>
                <a:lumMod val="120000"/>
              </a:schemeClr>
            </a:gs>
          </a:gsLst>
          <a:lin ang="16200000" scaled="0"/>
        </a:gradFill>
      </a:fillStyleLst>
      <a:lnStyleLst>
        <a:ln w="6350" cap="flat" cmpd="sng" algn="ctr">
          <a:solidFill>
            <a:schemeClr val="phClr">
              <a:shade val="95000"/>
              <a:satMod val="105000"/>
            </a:schemeClr>
          </a:solidFill>
          <a:prstDash val="solid"/>
        </a:ln>
        <a:ln w="19050" cap="flat" cmpd="sng" algn="ctr">
          <a:solidFill>
            <a:schemeClr val="phClr"/>
          </a:solidFill>
          <a:prstDash val="solid"/>
        </a:ln>
        <a:ln w="34925" cap="flat" cmpd="sng" algn="ctr">
          <a:solidFill>
            <a:schemeClr val="phClr"/>
          </a:solidFill>
          <a:prstDash val="solid"/>
        </a:ln>
      </a:lnStyleLst>
      <a:effectStyleLst>
        <a:effectStyle>
          <a:effectLst/>
        </a:effectStyle>
        <a:effectStyle>
          <a:effectLst>
            <a:outerShdw blurRad="88900" dist="50800" dir="2100000" sx="104000" sy="104000" algn="br" rotWithShape="0">
              <a:srgbClr val="000000">
                <a:alpha val="55000"/>
              </a:srgbClr>
            </a:outerShdw>
          </a:effectLst>
        </a:effectStyle>
        <a:effectStyle>
          <a:effectLst>
            <a:outerShdw blurRad="127000" dist="63500" dir="5400000" sx="103000" sy="103000" rotWithShape="0">
              <a:srgbClr val="000000">
                <a:alpha val="75000"/>
              </a:srgbClr>
            </a:outerShdw>
          </a:effectLst>
          <a:scene3d>
            <a:camera prst="perspectiveFront" fov="3000000"/>
            <a:lightRig rig="balanced" dir="t">
              <a:rot lat="0" lon="0" rev="18000000"/>
            </a:lightRig>
          </a:scene3d>
          <a:sp3d prstMaterial="plastic">
            <a:bevelT w="254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2">
            <a:duotone>
              <a:schemeClr val="phClr">
                <a:shade val="10000"/>
                <a:satMod val="150000"/>
              </a:schemeClr>
              <a:schemeClr val="phClr">
                <a:tint val="60000"/>
                <a:satMod val="40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Story.thmx</Template>
  <TotalTime>44226</TotalTime>
  <Words>690</Words>
  <Application>Microsoft Macintosh PowerPoint</Application>
  <PresentationFormat>On-screen Show (4:3)</PresentationFormat>
  <Paragraphs>58</Paragraphs>
  <Slides>24</Slides>
  <Notes>0</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Story</vt:lpstr>
      <vt:lpstr>Slide 1</vt:lpstr>
      <vt:lpstr>Slide 2</vt:lpstr>
      <vt:lpstr>Slide 3</vt:lpstr>
      <vt:lpstr>Alignment</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vector>
  </TitlesOfParts>
  <Company>Praise The Lord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Siew Ghee Chew</dc:creator>
  <cp:lastModifiedBy>Fpbcpg</cp:lastModifiedBy>
  <cp:revision>447</cp:revision>
  <cp:lastPrinted>2018-10-04T12:55:26Z</cp:lastPrinted>
  <dcterms:created xsi:type="dcterms:W3CDTF">2012-07-28T08:04:56Z</dcterms:created>
  <dcterms:modified xsi:type="dcterms:W3CDTF">2018-10-07T01:53:32Z</dcterms:modified>
</cp:coreProperties>
</file>