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2" r:id="rId3"/>
    <p:sldId id="258" r:id="rId4"/>
    <p:sldId id="277" r:id="rId5"/>
    <p:sldId id="300" r:id="rId6"/>
    <p:sldId id="301" r:id="rId7"/>
    <p:sldId id="302" r:id="rId8"/>
    <p:sldId id="303" r:id="rId9"/>
    <p:sldId id="299" r:id="rId10"/>
    <p:sldId id="293" r:id="rId11"/>
    <p:sldId id="294" r:id="rId12"/>
    <p:sldId id="295" r:id="rId13"/>
    <p:sldId id="296" r:id="rId14"/>
    <p:sldId id="297" r:id="rId15"/>
    <p:sldId id="29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633830-2244-49AE-BC4A-47F415C177C6}" type="datetimeFigureOut">
              <a:rPr lang="en-US" dirty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3C633830-2244-49AE-BC4A-47F415C177C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fld id="{3C633830-2244-49AE-BC4A-47F415C177C6}" type="datetimeFigureOut">
              <a:rPr lang="en-US" dirty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fld id="{3C633830-2244-49AE-BC4A-47F415C177C6}" type="datetimeFigureOut">
              <a:rPr lang="en-US" dirty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1036" y="1273167"/>
            <a:ext cx="8866456" cy="1664301"/>
          </a:xfrm>
        </p:spPr>
        <p:txBody>
          <a:bodyPr>
            <a:normAutofit/>
          </a:bodyPr>
          <a:lstStyle/>
          <a:p>
            <a:pPr algn="ctr"/>
            <a:r>
              <a:rPr lang="en-SG" sz="5400" i="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SG" sz="5400" dirty="0" smtClean="0"/>
              <a:t/>
            </a:r>
            <a:br>
              <a:rPr lang="en-SG" sz="5400" dirty="0" smtClean="0"/>
            </a:br>
            <a:r>
              <a:rPr lang="en-SG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 view of our eternal glory</a:t>
            </a:r>
            <a:endParaRPr lang="en-SG" sz="36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8474" y="2740224"/>
            <a:ext cx="5363401" cy="706355"/>
          </a:xfrm>
        </p:spPr>
        <p:txBody>
          <a:bodyPr>
            <a:normAutofit/>
          </a:bodyPr>
          <a:lstStyle/>
          <a:p>
            <a:pPr algn="ctr"/>
            <a:r>
              <a:rPr lang="en-SG" sz="3200" b="1" i="0" dirty="0" smtClean="0"/>
              <a:t>1 Peter 5:6-11</a:t>
            </a:r>
            <a:endParaRPr lang="en-SG" sz="3200" b="1" i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846" y="3878420"/>
            <a:ext cx="456247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6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66" y="1190741"/>
            <a:ext cx="7918362" cy="1565337"/>
          </a:xfrm>
        </p:spPr>
        <p:txBody>
          <a:bodyPr>
            <a:normAutofit/>
          </a:bodyPr>
          <a:lstStyle/>
          <a:p>
            <a:pPr algn="l"/>
            <a:r>
              <a:rPr lang="en-SG" sz="4400" dirty="0" smtClean="0"/>
              <a:t>Cast All Our Anxiety On Him</a:t>
            </a:r>
            <a:endParaRPr lang="en-SG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666" y="2137891"/>
            <a:ext cx="9375821" cy="15454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SG" sz="2800" b="1" baseline="30000" dirty="0" smtClean="0"/>
              <a:t>Mt 6:25</a:t>
            </a:r>
            <a:r>
              <a:rPr lang="en-SG" sz="2800" b="1" baseline="30000" dirty="0"/>
              <a:t> </a:t>
            </a:r>
            <a:r>
              <a:rPr lang="en-SG" sz="2800" dirty="0"/>
              <a:t>“Therefore I tell you, do not worry about your life … </a:t>
            </a:r>
            <a:r>
              <a:rPr lang="en-SG" sz="2800" b="1" baseline="30000" dirty="0"/>
              <a:t>26 </a:t>
            </a:r>
            <a:r>
              <a:rPr lang="en-SG" sz="2800" dirty="0"/>
              <a:t>Look at the </a:t>
            </a:r>
            <a:r>
              <a:rPr lang="en-SG" sz="2800" dirty="0">
                <a:solidFill>
                  <a:srgbClr val="FF0000"/>
                </a:solidFill>
              </a:rPr>
              <a:t>birds of the air </a:t>
            </a:r>
            <a:r>
              <a:rPr lang="en-SG" sz="2800" dirty="0"/>
              <a:t>… your heavenly Father feeds them. Are you not much more valuable than they? </a:t>
            </a:r>
            <a:r>
              <a:rPr lang="en-SG" sz="2800" b="1" baseline="30000" dirty="0"/>
              <a:t> </a:t>
            </a:r>
            <a:endParaRPr lang="en-SG" sz="2800" dirty="0"/>
          </a:p>
          <a:p>
            <a:pPr marL="0" indent="0">
              <a:buNone/>
            </a:pPr>
            <a:r>
              <a:rPr lang="en-SG" sz="2800" b="1" baseline="30000" dirty="0" smtClean="0"/>
              <a:t> </a:t>
            </a:r>
            <a:endParaRPr lang="en-SG" sz="2800" dirty="0"/>
          </a:p>
          <a:p>
            <a:pPr marL="0" indent="0">
              <a:buNone/>
            </a:pPr>
            <a:endParaRPr lang="en-SG" sz="3600" dirty="0"/>
          </a:p>
          <a:p>
            <a:pPr marL="0" indent="0">
              <a:buNone/>
            </a:pPr>
            <a:endParaRPr lang="en-SG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03667" y="3896411"/>
            <a:ext cx="5857742" cy="1468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SG" sz="2800" b="1" baseline="30000" dirty="0" smtClean="0"/>
              <a:t>28 </a:t>
            </a:r>
            <a:r>
              <a:rPr lang="en-SG" sz="2800" dirty="0" smtClean="0"/>
              <a:t>… See how the </a:t>
            </a:r>
            <a:r>
              <a:rPr lang="en-SG" sz="2800" dirty="0" smtClean="0">
                <a:solidFill>
                  <a:srgbClr val="FF0000"/>
                </a:solidFill>
              </a:rPr>
              <a:t>flowers of the field </a:t>
            </a:r>
            <a:r>
              <a:rPr lang="en-SG" sz="2800" dirty="0" smtClean="0"/>
              <a:t>grow…  </a:t>
            </a:r>
            <a:r>
              <a:rPr lang="en-SG" sz="2800" b="1" baseline="30000" dirty="0" smtClean="0"/>
              <a:t>30 </a:t>
            </a:r>
            <a:r>
              <a:rPr lang="en-SG" sz="2800" dirty="0" smtClean="0"/>
              <a:t>… God clothes the </a:t>
            </a:r>
            <a:r>
              <a:rPr lang="en-SG" sz="2800" dirty="0" smtClean="0">
                <a:solidFill>
                  <a:srgbClr val="FF0000"/>
                </a:solidFill>
              </a:rPr>
              <a:t>grass of the field </a:t>
            </a:r>
            <a:r>
              <a:rPr lang="en-SG" sz="2800" dirty="0" smtClean="0"/>
              <a:t>… </a:t>
            </a:r>
            <a:r>
              <a:rPr lang="en-SG" sz="2800" b="1" baseline="30000" dirty="0" smtClean="0"/>
              <a:t>31 </a:t>
            </a:r>
            <a:r>
              <a:rPr lang="en-SG" sz="2800" dirty="0" smtClean="0"/>
              <a:t>So do not worry 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SG" sz="3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SG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473" y="4063837"/>
            <a:ext cx="3483207" cy="218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4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66" y="1190741"/>
            <a:ext cx="7918362" cy="1565337"/>
          </a:xfrm>
        </p:spPr>
        <p:txBody>
          <a:bodyPr>
            <a:normAutofit/>
          </a:bodyPr>
          <a:lstStyle/>
          <a:p>
            <a:pPr algn="l"/>
            <a:r>
              <a:rPr lang="en-SG" sz="4400" dirty="0" smtClean="0"/>
              <a:t>Cast All Our Anxiety On Him</a:t>
            </a:r>
            <a:endParaRPr lang="en-SG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666" y="2318195"/>
            <a:ext cx="6166835" cy="30651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Peace </a:t>
            </a:r>
            <a:r>
              <a:rPr lang="en-US" sz="3200" dirty="0">
                <a:solidFill>
                  <a:srgbClr val="FF0000"/>
                </a:solidFill>
              </a:rPr>
              <a:t>I leave with you</a:t>
            </a:r>
            <a:r>
              <a:rPr lang="en-US" sz="3200" dirty="0"/>
              <a:t>; my peace I give you. I do not give to you as the world gives. Do not let your hearts be troubled and do not be afraid</a:t>
            </a:r>
            <a:r>
              <a:rPr lang="en-US" sz="3200" dirty="0" smtClean="0"/>
              <a:t>.  </a:t>
            </a:r>
            <a:r>
              <a:rPr lang="en-US" sz="3200" dirty="0" err="1" smtClean="0"/>
              <a:t>Jn</a:t>
            </a:r>
            <a:r>
              <a:rPr lang="en-US" sz="3200" dirty="0" smtClean="0"/>
              <a:t> 14:27</a:t>
            </a:r>
            <a:endParaRPr lang="en-SG" sz="3200" dirty="0"/>
          </a:p>
          <a:p>
            <a:pPr marL="0" indent="0">
              <a:buNone/>
            </a:pPr>
            <a:endParaRPr lang="en-SG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461" y="2534469"/>
            <a:ext cx="3671132" cy="269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3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66" y="1190741"/>
            <a:ext cx="7918362" cy="1565337"/>
          </a:xfrm>
        </p:spPr>
        <p:txBody>
          <a:bodyPr>
            <a:normAutofit/>
          </a:bodyPr>
          <a:lstStyle/>
          <a:p>
            <a:pPr algn="l"/>
            <a:r>
              <a:rPr lang="en-SG" sz="4400" dirty="0" smtClean="0"/>
              <a:t>Be Sober and Watchful</a:t>
            </a:r>
            <a:endParaRPr lang="en-SG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667" y="2343953"/>
            <a:ext cx="4904705" cy="25628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SG" sz="3200" dirty="0" smtClean="0">
                <a:solidFill>
                  <a:schemeClr val="bg1">
                    <a:lumMod val="50000"/>
                  </a:schemeClr>
                </a:solidFill>
              </a:rPr>
              <a:t>Cast </a:t>
            </a:r>
            <a:r>
              <a:rPr lang="en-SG" sz="3200" dirty="0">
                <a:solidFill>
                  <a:schemeClr val="bg1">
                    <a:lumMod val="50000"/>
                  </a:schemeClr>
                </a:solidFill>
              </a:rPr>
              <a:t>all your anxiety on him because he cares for you</a:t>
            </a:r>
            <a:r>
              <a:rPr lang="en-SG" sz="3200" dirty="0" smtClean="0"/>
              <a:t>. </a:t>
            </a:r>
            <a:r>
              <a:rPr lang="en-SG" sz="3600" b="1" dirty="0" smtClean="0">
                <a:solidFill>
                  <a:srgbClr val="FF0000"/>
                </a:solidFill>
              </a:rPr>
              <a:t>Be alert and of sober mind </a:t>
            </a:r>
            <a:r>
              <a:rPr lang="en-SG" sz="3600" b="1" dirty="0" smtClean="0"/>
              <a:t>… </a:t>
            </a:r>
            <a:r>
              <a:rPr lang="en-SG" sz="3200" dirty="0" smtClean="0"/>
              <a:t>V7-8</a:t>
            </a:r>
            <a:endParaRPr lang="en-SG" sz="3200" dirty="0"/>
          </a:p>
          <a:p>
            <a:pPr marL="0" indent="0">
              <a:buNone/>
            </a:pPr>
            <a:endParaRPr lang="en-SG" sz="3600" dirty="0"/>
          </a:p>
          <a:p>
            <a:pPr marL="0" indent="0">
              <a:buNone/>
            </a:pPr>
            <a:endParaRPr lang="en-SG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72" y="2537137"/>
            <a:ext cx="3932351" cy="294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6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66" y="1190741"/>
            <a:ext cx="7918362" cy="1565337"/>
          </a:xfrm>
        </p:spPr>
        <p:txBody>
          <a:bodyPr>
            <a:normAutofit/>
          </a:bodyPr>
          <a:lstStyle/>
          <a:p>
            <a:pPr algn="l"/>
            <a:r>
              <a:rPr lang="en-SG" sz="4400" dirty="0" smtClean="0"/>
              <a:t>Be Sober and Watchful</a:t>
            </a:r>
            <a:endParaRPr lang="en-SG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667" y="2343953"/>
            <a:ext cx="5020616" cy="25628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SG" sz="3200" dirty="0"/>
              <a:t>Your enemy the devil prowls around like a roaring lion looking for someone to </a:t>
            </a:r>
            <a:r>
              <a:rPr lang="en-SG" sz="3200" dirty="0" smtClean="0"/>
              <a:t>devour.  V8</a:t>
            </a:r>
            <a:endParaRPr lang="en-SG" sz="3200" dirty="0"/>
          </a:p>
          <a:p>
            <a:pPr marL="0" indent="0">
              <a:buNone/>
            </a:pPr>
            <a:endParaRPr lang="en-SG" sz="3600" dirty="0"/>
          </a:p>
          <a:p>
            <a:pPr marL="0" indent="0">
              <a:buNone/>
            </a:pPr>
            <a:endParaRPr lang="en-SG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377" y="2566780"/>
            <a:ext cx="3121152" cy="270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3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66" y="1190741"/>
            <a:ext cx="7918362" cy="1565337"/>
          </a:xfrm>
        </p:spPr>
        <p:txBody>
          <a:bodyPr>
            <a:normAutofit/>
          </a:bodyPr>
          <a:lstStyle/>
          <a:p>
            <a:pPr algn="l"/>
            <a:r>
              <a:rPr lang="en-SG" sz="4400" dirty="0" smtClean="0"/>
              <a:t>Be Sober and Watchful</a:t>
            </a:r>
            <a:endParaRPr lang="en-SG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666" y="2228043"/>
            <a:ext cx="5020616" cy="3464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SG" sz="3200" dirty="0">
                <a:solidFill>
                  <a:srgbClr val="FF0000"/>
                </a:solidFill>
              </a:rPr>
              <a:t>Resist him</a:t>
            </a:r>
            <a:r>
              <a:rPr lang="en-SG" sz="3200" dirty="0"/>
              <a:t>, </a:t>
            </a:r>
            <a:r>
              <a:rPr lang="en-SG" sz="3200" dirty="0">
                <a:solidFill>
                  <a:srgbClr val="FF0000"/>
                </a:solidFill>
              </a:rPr>
              <a:t>standing firm in the faith</a:t>
            </a:r>
            <a:r>
              <a:rPr lang="en-SG" sz="3200" dirty="0"/>
              <a:t>, because you know that the family of believers throughout the world is undergoing the same kind of sufferings</a:t>
            </a:r>
            <a:r>
              <a:rPr lang="en-SG" sz="3200" dirty="0" smtClean="0"/>
              <a:t>.  V9</a:t>
            </a:r>
            <a:endParaRPr lang="en-SG" sz="3200" dirty="0"/>
          </a:p>
          <a:p>
            <a:pPr marL="0" indent="0">
              <a:buNone/>
            </a:pPr>
            <a:endParaRPr lang="en-SG" sz="3200" dirty="0"/>
          </a:p>
          <a:p>
            <a:pPr marL="0" indent="0">
              <a:buNone/>
            </a:pPr>
            <a:endParaRPr lang="en-SG" sz="3600" dirty="0"/>
          </a:p>
          <a:p>
            <a:pPr marL="0" indent="0">
              <a:buNone/>
            </a:pPr>
            <a:endParaRPr lang="en-SG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351" y="2653047"/>
            <a:ext cx="4066342" cy="273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4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250" y="1996225"/>
            <a:ext cx="9633398" cy="33485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SG" sz="3200" b="1" baseline="30000" dirty="0" smtClean="0"/>
              <a:t>10</a:t>
            </a:r>
            <a:r>
              <a:rPr lang="en-SG" sz="3200" b="1" baseline="30000" dirty="0"/>
              <a:t> </a:t>
            </a:r>
            <a:r>
              <a:rPr lang="en-SG" sz="3200" dirty="0"/>
              <a:t>And </a:t>
            </a:r>
            <a:r>
              <a:rPr lang="en-SG" sz="3200" dirty="0">
                <a:solidFill>
                  <a:srgbClr val="FF0000"/>
                </a:solidFill>
              </a:rPr>
              <a:t>the God of all grace</a:t>
            </a:r>
            <a:r>
              <a:rPr lang="en-SG" sz="3200" dirty="0"/>
              <a:t>, who </a:t>
            </a:r>
            <a:r>
              <a:rPr lang="en-SG" sz="3200" dirty="0">
                <a:solidFill>
                  <a:schemeClr val="tx1"/>
                </a:solidFill>
              </a:rPr>
              <a:t>called you to his eternal glory in Christ, a</a:t>
            </a:r>
            <a:r>
              <a:rPr lang="en-SG" sz="3200" dirty="0"/>
              <a:t>fter you have suffered a little while, </a:t>
            </a:r>
            <a:r>
              <a:rPr lang="en-SG" sz="3200" dirty="0">
                <a:solidFill>
                  <a:srgbClr val="FF0000"/>
                </a:solidFill>
              </a:rPr>
              <a:t>will himself restore you and make you strong, firm and steadfast</a:t>
            </a:r>
            <a:r>
              <a:rPr lang="en-SG" sz="3200" dirty="0"/>
              <a:t>. </a:t>
            </a:r>
            <a:r>
              <a:rPr lang="en-SG" sz="3200" b="1" baseline="30000" dirty="0"/>
              <a:t>11 </a:t>
            </a:r>
            <a:r>
              <a:rPr lang="en-SG" sz="3200" dirty="0"/>
              <a:t>To him be the power for ever and ever. Amen.</a:t>
            </a:r>
          </a:p>
          <a:p>
            <a:pPr marL="0" indent="0">
              <a:buNone/>
            </a:pPr>
            <a:endParaRPr lang="en-SG" sz="3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2308" y="1061952"/>
            <a:ext cx="7918362" cy="934273"/>
          </a:xfrm>
        </p:spPr>
        <p:txBody>
          <a:bodyPr>
            <a:normAutofit/>
          </a:bodyPr>
          <a:lstStyle/>
          <a:p>
            <a:pPr algn="ctr"/>
            <a:r>
              <a:rPr lang="en-SG" sz="4400" dirty="0" smtClean="0"/>
              <a:t>In View of God’s Grace</a:t>
            </a:r>
            <a:endParaRPr lang="en-SG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755" y="4649203"/>
            <a:ext cx="3599175" cy="201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6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844641" y="698288"/>
            <a:ext cx="8401429" cy="1435416"/>
          </a:xfrm>
        </p:spPr>
        <p:txBody>
          <a:bodyPr>
            <a:normAutofit fontScale="92500"/>
          </a:bodyPr>
          <a:lstStyle/>
          <a:p>
            <a:pPr algn="ctr"/>
            <a:r>
              <a:rPr lang="en-SG" sz="3200" b="1" dirty="0" smtClean="0"/>
              <a:t>When the Chief Shepherd appears, you will receive the crown of glory that will never fade away.  V4</a:t>
            </a:r>
            <a:endParaRPr lang="en-SG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35" y="2133704"/>
            <a:ext cx="5283764" cy="417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0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8040" y="1249251"/>
            <a:ext cx="9195515" cy="33485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SG" sz="3200" b="1" baseline="30000" dirty="0" smtClean="0"/>
              <a:t>10</a:t>
            </a:r>
            <a:r>
              <a:rPr lang="en-SG" sz="3200" b="1" baseline="30000" dirty="0"/>
              <a:t> </a:t>
            </a:r>
            <a:r>
              <a:rPr lang="en-SG" sz="3200" dirty="0"/>
              <a:t>And </a:t>
            </a:r>
            <a:r>
              <a:rPr lang="en-SG" sz="3200" dirty="0">
                <a:solidFill>
                  <a:srgbClr val="FF0000"/>
                </a:solidFill>
              </a:rPr>
              <a:t>the God of all grace</a:t>
            </a:r>
            <a:r>
              <a:rPr lang="en-SG" sz="3200" dirty="0"/>
              <a:t>, who </a:t>
            </a:r>
            <a:r>
              <a:rPr lang="en-SG" sz="3200" dirty="0">
                <a:solidFill>
                  <a:srgbClr val="FF0000"/>
                </a:solidFill>
              </a:rPr>
              <a:t>called you to his eternal glory in Christ</a:t>
            </a:r>
            <a:r>
              <a:rPr lang="en-SG" sz="3200" dirty="0"/>
              <a:t>, after you have suffered a little while, will himself restore you and make you strong, firm and steadfast. </a:t>
            </a:r>
            <a:r>
              <a:rPr lang="en-SG" sz="3200" b="1" baseline="30000" dirty="0"/>
              <a:t>11 </a:t>
            </a:r>
            <a:r>
              <a:rPr lang="en-SG" sz="3200" dirty="0"/>
              <a:t>To him be the power for ever and ever. Amen.</a:t>
            </a:r>
          </a:p>
          <a:p>
            <a:pPr marL="0" indent="0">
              <a:buNone/>
            </a:pPr>
            <a:endParaRPr lang="en-SG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732" y="3944019"/>
            <a:ext cx="4056845" cy="228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9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8" y="1371046"/>
            <a:ext cx="10828989" cy="1565337"/>
          </a:xfrm>
        </p:spPr>
        <p:txBody>
          <a:bodyPr>
            <a:normAutofit/>
          </a:bodyPr>
          <a:lstStyle/>
          <a:p>
            <a:pPr algn="l"/>
            <a:r>
              <a:rPr lang="en-SG" sz="3600" b="1" dirty="0" smtClean="0"/>
              <a:t>Humble Yourselves under God’s mighty hand</a:t>
            </a:r>
            <a:endParaRPr lang="en-SG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029" y="2153714"/>
            <a:ext cx="8435663" cy="19017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SG" sz="3600" dirty="0" smtClean="0">
                <a:solidFill>
                  <a:srgbClr val="FF0000"/>
                </a:solidFill>
              </a:rPr>
              <a:t>Humble yourselves, </a:t>
            </a:r>
            <a:r>
              <a:rPr lang="en-SG" sz="3600" dirty="0" smtClean="0">
                <a:solidFill>
                  <a:schemeClr val="accent1">
                    <a:lumMod val="75000"/>
                  </a:schemeClr>
                </a:solidFill>
              </a:rPr>
              <a:t>therefore, under God’s mighty hand, that he may lift you up in due time.  V6</a:t>
            </a:r>
            <a:endParaRPr lang="en-SG" sz="3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SG" sz="3600" dirty="0"/>
          </a:p>
        </p:txBody>
      </p:sp>
      <p:pic>
        <p:nvPicPr>
          <p:cNvPr id="1026" name="Picture 2" descr="Image result for humble before g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471" y="4055457"/>
            <a:ext cx="3321584" cy="207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15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8" y="1371046"/>
            <a:ext cx="10828989" cy="1565337"/>
          </a:xfrm>
        </p:spPr>
        <p:txBody>
          <a:bodyPr>
            <a:normAutofit/>
          </a:bodyPr>
          <a:lstStyle/>
          <a:p>
            <a:pPr algn="l"/>
            <a:r>
              <a:rPr lang="en-SG" sz="3600" b="1" dirty="0" smtClean="0"/>
              <a:t>Humble Yourselves under God’s mighty hand</a:t>
            </a:r>
            <a:endParaRPr lang="en-SG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029" y="2153714"/>
            <a:ext cx="9978982" cy="2946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Likewise, you who are younger, </a:t>
            </a:r>
            <a:r>
              <a:rPr lang="en-US" sz="3600" dirty="0">
                <a:solidFill>
                  <a:srgbClr val="FF0000"/>
                </a:solidFill>
              </a:rPr>
              <a:t>be subject </a:t>
            </a:r>
            <a:r>
              <a:rPr lang="en-US" sz="3600" dirty="0"/>
              <a:t>to the elders. Clothe yourselves, all of you, </a:t>
            </a:r>
            <a:r>
              <a:rPr lang="en-US" sz="3600" dirty="0">
                <a:solidFill>
                  <a:srgbClr val="FF0000"/>
                </a:solidFill>
              </a:rPr>
              <a:t>with humility toward one another</a:t>
            </a:r>
            <a:r>
              <a:rPr lang="en-US" sz="3600" dirty="0"/>
              <a:t>, for "God opposes the proud but gives grace to the humble." </a:t>
            </a:r>
            <a:r>
              <a:rPr lang="en-US" sz="3600" dirty="0" smtClean="0"/>
              <a:t> V5</a:t>
            </a:r>
            <a:endParaRPr lang="en-SG" sz="3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70108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8" y="1371046"/>
            <a:ext cx="10828989" cy="1565337"/>
          </a:xfrm>
        </p:spPr>
        <p:txBody>
          <a:bodyPr>
            <a:normAutofit/>
          </a:bodyPr>
          <a:lstStyle/>
          <a:p>
            <a:pPr algn="l"/>
            <a:r>
              <a:rPr lang="en-SG" sz="3600" b="1" dirty="0" smtClean="0"/>
              <a:t>Humble Yourselves under God’s mighty hand</a:t>
            </a:r>
            <a:endParaRPr lang="en-SG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545" y="2156656"/>
            <a:ext cx="6269867" cy="2946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I </a:t>
            </a:r>
            <a:r>
              <a:rPr lang="en-US" sz="3600" dirty="0"/>
              <a:t>say to everyone among you not to think of himself more highly than he ought to </a:t>
            </a:r>
            <a:r>
              <a:rPr lang="en-US" sz="3600" dirty="0" smtClean="0"/>
              <a:t>think …  Rom 12:3</a:t>
            </a:r>
            <a:endParaRPr lang="en-SG" sz="3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SG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72" y="2492062"/>
            <a:ext cx="2523844" cy="260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9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8" y="1371046"/>
            <a:ext cx="10828989" cy="1565337"/>
          </a:xfrm>
        </p:spPr>
        <p:txBody>
          <a:bodyPr>
            <a:normAutofit/>
          </a:bodyPr>
          <a:lstStyle/>
          <a:p>
            <a:pPr algn="l"/>
            <a:r>
              <a:rPr lang="en-SG" sz="3600" b="1" dirty="0" smtClean="0"/>
              <a:t>Humble Yourselves under God’s mighty hand</a:t>
            </a:r>
            <a:endParaRPr lang="en-SG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302" y="2372655"/>
            <a:ext cx="6102441" cy="2946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SG" sz="3600" dirty="0" smtClean="0"/>
              <a:t>Love </a:t>
            </a:r>
            <a:r>
              <a:rPr lang="en-SG" sz="3600" dirty="0"/>
              <a:t>does not boast, is not proud. It is not rude, it is not </a:t>
            </a:r>
            <a:r>
              <a:rPr lang="en-SG" sz="3600" dirty="0" smtClean="0"/>
              <a:t>self-seeking …  </a:t>
            </a:r>
            <a:r>
              <a:rPr lang="en-SG" sz="3600" dirty="0"/>
              <a:t>1 </a:t>
            </a:r>
            <a:r>
              <a:rPr lang="en-SG" sz="3600" dirty="0" err="1"/>
              <a:t>Cor</a:t>
            </a:r>
            <a:r>
              <a:rPr lang="en-SG" sz="3600" dirty="0"/>
              <a:t> 13:4-5</a:t>
            </a:r>
          </a:p>
          <a:p>
            <a:pPr marL="0" indent="0">
              <a:buNone/>
            </a:pPr>
            <a:endParaRPr lang="en-SG" sz="3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SG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43" y="2653047"/>
            <a:ext cx="3353656" cy="216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6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8" y="1371046"/>
            <a:ext cx="10828989" cy="1565337"/>
          </a:xfrm>
        </p:spPr>
        <p:txBody>
          <a:bodyPr>
            <a:normAutofit/>
          </a:bodyPr>
          <a:lstStyle/>
          <a:p>
            <a:pPr algn="l"/>
            <a:r>
              <a:rPr lang="en-SG" sz="3600" b="1" dirty="0" smtClean="0"/>
              <a:t>Humble Yourselves under God’s mighty hand</a:t>
            </a:r>
            <a:endParaRPr lang="en-SG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029" y="2153713"/>
            <a:ext cx="9978982" cy="34614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SG" sz="3600" dirty="0" smtClean="0"/>
              <a:t>Humble </a:t>
            </a:r>
            <a:r>
              <a:rPr lang="en-SG" sz="3600" dirty="0"/>
              <a:t>yourselves before God and He will lift you </a:t>
            </a:r>
            <a:r>
              <a:rPr lang="en-SG" sz="3600" dirty="0" smtClean="0"/>
              <a:t>up.  </a:t>
            </a:r>
            <a:r>
              <a:rPr lang="en-SG" sz="3600" dirty="0"/>
              <a:t>James </a:t>
            </a:r>
            <a:r>
              <a:rPr lang="en-SG" sz="3600" dirty="0" smtClean="0"/>
              <a:t>4:10</a:t>
            </a:r>
          </a:p>
          <a:p>
            <a:pPr marL="0" indent="0">
              <a:buNone/>
            </a:pPr>
            <a:r>
              <a:rPr lang="en-SG" sz="3600" dirty="0" smtClean="0"/>
              <a:t>For </a:t>
            </a:r>
            <a:r>
              <a:rPr lang="en-SG" sz="3600" dirty="0"/>
              <a:t>everyone who exalts himself will be humbled, and he who humbles himself will be </a:t>
            </a:r>
            <a:r>
              <a:rPr lang="en-SG" sz="3600" dirty="0" smtClean="0"/>
              <a:t>exalted.             Lu </a:t>
            </a:r>
            <a:r>
              <a:rPr lang="en-SG" sz="3600" dirty="0"/>
              <a:t>18:14</a:t>
            </a:r>
          </a:p>
          <a:p>
            <a:pPr marL="0" indent="0">
              <a:buNone/>
            </a:pPr>
            <a:endParaRPr lang="en-SG" sz="3600" dirty="0"/>
          </a:p>
          <a:p>
            <a:pPr marL="0" indent="0">
              <a:buNone/>
            </a:pPr>
            <a:endParaRPr lang="en-SG" sz="3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309827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66" y="1190741"/>
            <a:ext cx="7918362" cy="1565337"/>
          </a:xfrm>
        </p:spPr>
        <p:txBody>
          <a:bodyPr>
            <a:normAutofit/>
          </a:bodyPr>
          <a:lstStyle/>
          <a:p>
            <a:pPr algn="l"/>
            <a:r>
              <a:rPr lang="en-SG" sz="4400" dirty="0" smtClean="0"/>
              <a:t>Cast All Our Anxiety On Him</a:t>
            </a:r>
            <a:endParaRPr lang="en-SG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309" y="2459864"/>
            <a:ext cx="8435663" cy="16356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SG" sz="3600" dirty="0" smtClean="0">
                <a:solidFill>
                  <a:srgbClr val="FF0000"/>
                </a:solidFill>
              </a:rPr>
              <a:t>Cast </a:t>
            </a:r>
            <a:r>
              <a:rPr lang="en-SG" sz="3600" dirty="0">
                <a:solidFill>
                  <a:srgbClr val="FF0000"/>
                </a:solidFill>
              </a:rPr>
              <a:t>all your anxiety </a:t>
            </a:r>
            <a:r>
              <a:rPr lang="en-SG" sz="3600" dirty="0"/>
              <a:t>on him </a:t>
            </a:r>
            <a:endParaRPr lang="en-SG" sz="3600" dirty="0" smtClean="0"/>
          </a:p>
          <a:p>
            <a:pPr marL="0" indent="0">
              <a:buNone/>
            </a:pPr>
            <a:r>
              <a:rPr lang="en-SG" sz="3600" dirty="0" smtClean="0"/>
              <a:t>because </a:t>
            </a:r>
            <a:r>
              <a:rPr lang="en-SG" sz="3600" dirty="0"/>
              <a:t>he cares for you</a:t>
            </a:r>
            <a:r>
              <a:rPr lang="en-SG" sz="3600" dirty="0" smtClean="0"/>
              <a:t>. V7</a:t>
            </a:r>
            <a:endParaRPr lang="en-SG" sz="3600" dirty="0"/>
          </a:p>
          <a:p>
            <a:pPr marL="0" indent="0">
              <a:buNone/>
            </a:pPr>
            <a:endParaRPr lang="en-SG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912" y="2756078"/>
            <a:ext cx="2866487" cy="286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0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07151B"/>
      </a:dk2>
      <a:lt2>
        <a:srgbClr val="F2F3F3"/>
      </a:lt2>
      <a:accent1>
        <a:srgbClr val="1C546B"/>
      </a:accent1>
      <a:accent2>
        <a:srgbClr val="606968"/>
      </a:accent2>
      <a:accent3>
        <a:srgbClr val="8D8D35"/>
      </a:accent3>
      <a:accent4>
        <a:srgbClr val="D9A142"/>
      </a:accent4>
      <a:accent5>
        <a:srgbClr val="C47023"/>
      </a:accent5>
      <a:accent6>
        <a:srgbClr val="754D64"/>
      </a:accent6>
      <a:hlink>
        <a:srgbClr val="417E93"/>
      </a:hlink>
      <a:folHlink>
        <a:srgbClr val="A76D89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12434FFF-CE4A-40FC-99FF-CA1400F2E6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490</TotalTime>
  <Words>348</Words>
  <Application>Microsoft Office PowerPoint</Application>
  <PresentationFormat>Widescreen</PresentationFormat>
  <Paragraphs>34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Schoolbook</vt:lpstr>
      <vt:lpstr>Corbel</vt:lpstr>
      <vt:lpstr>Headlines</vt:lpstr>
      <vt:lpstr>  in view of our eternal glory</vt:lpstr>
      <vt:lpstr>PowerPoint Presentation</vt:lpstr>
      <vt:lpstr>PowerPoint Presentation</vt:lpstr>
      <vt:lpstr>Humble Yourselves under God’s mighty hand</vt:lpstr>
      <vt:lpstr>Humble Yourselves under God’s mighty hand</vt:lpstr>
      <vt:lpstr>Humble Yourselves under God’s mighty hand</vt:lpstr>
      <vt:lpstr>Humble Yourselves under God’s mighty hand</vt:lpstr>
      <vt:lpstr>Humble Yourselves under God’s mighty hand</vt:lpstr>
      <vt:lpstr>Cast All Our Anxiety On Him</vt:lpstr>
      <vt:lpstr>Cast All Our Anxiety On Him</vt:lpstr>
      <vt:lpstr>Cast All Our Anxiety On Him</vt:lpstr>
      <vt:lpstr>Be Sober and Watchful</vt:lpstr>
      <vt:lpstr>Be Sober and Watchful</vt:lpstr>
      <vt:lpstr>Be Sober and Watchful</vt:lpstr>
      <vt:lpstr>In View of God’s Grace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 in Harmony</dc:title>
  <dc:creator>Thomas Chin</dc:creator>
  <cp:lastModifiedBy>Thomas Chin</cp:lastModifiedBy>
  <cp:revision>44</cp:revision>
  <dcterms:created xsi:type="dcterms:W3CDTF">2018-06-20T04:14:40Z</dcterms:created>
  <dcterms:modified xsi:type="dcterms:W3CDTF">2018-09-17T02:23:22Z</dcterms:modified>
</cp:coreProperties>
</file>