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6" r:id="rId4"/>
    <p:sldId id="277" r:id="rId5"/>
    <p:sldId id="270" r:id="rId6"/>
    <p:sldId id="278" r:id="rId7"/>
    <p:sldId id="279" r:id="rId8"/>
    <p:sldId id="280" r:id="rId9"/>
    <p:sldId id="281" r:id="rId10"/>
    <p:sldId id="269" r:id="rId11"/>
    <p:sldId id="288" r:id="rId12"/>
    <p:sldId id="282" r:id="rId13"/>
    <p:sldId id="283" r:id="rId14"/>
    <p:sldId id="284" r:id="rId15"/>
    <p:sldId id="289" r:id="rId16"/>
    <p:sldId id="261" r:id="rId17"/>
    <p:sldId id="263" r:id="rId18"/>
    <p:sldId id="26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661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34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075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2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866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815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0915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078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454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027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7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61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94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433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272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86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4FC688-E8E3-4B18-859D-405647228966}" type="datetimeFigureOut">
              <a:rPr lang="en-MY" smtClean="0"/>
              <a:t>24/2/2019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0A3A-D8E6-4DB3-A574-1A997273A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0341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Jeremiah+1:5&amp;version=NKJV#fen-NKJV-18952b" TargetMode="External"/><Relationship Id="rId2" Type="http://schemas.openxmlformats.org/officeDocument/2006/relationships/hyperlink" Target="https://www.biblegateway.com/passage/?search=Jeremiah+1:5&amp;version=NKJV#fen-NKJV-18952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Genesis+1:26-27&amp;version=NKJV#fen-NKJV-26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7634-A2DA-4965-98D3-28FFD41CA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MY" dirty="0"/>
            </a:br>
            <a:r>
              <a:rPr lang="en-MY" b="1" dirty="0"/>
              <a:t>CALLED TO BLESS</a:t>
            </a:r>
            <a:br>
              <a:rPr lang="en-MY" dirty="0"/>
            </a:br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14AD8-6A97-4E47-9C78-DCBB1B923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MY" sz="4000" b="1" dirty="0"/>
              <a:t>Ephesians 2:10</a:t>
            </a:r>
          </a:p>
        </p:txBody>
      </p:sp>
    </p:spTree>
    <p:extLst>
      <p:ext uri="{BB962C8B-B14F-4D97-AF65-F5344CB8AC3E}">
        <p14:creationId xmlns:p14="http://schemas.microsoft.com/office/powerpoint/2010/main" val="296230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BC75-5028-4DBA-BE1A-623A7869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GOD’s WORK THROUGH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37BE-7458-4779-8246-B33F4EE5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763" y="185324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MY" sz="3200" b="1" u="sng" dirty="0"/>
              <a:t>EPHESIANS 2:10b</a:t>
            </a:r>
          </a:p>
          <a:p>
            <a:pPr marL="0" indent="0">
              <a:buNone/>
            </a:pPr>
            <a:r>
              <a:rPr lang="en-MY" sz="3200" b="1" dirty="0"/>
              <a:t>……for good works, which God prepared beforehand that we should walk in them.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4948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7CC9-6609-4090-9A3D-B750A044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FFC0-4766-4A22-91E4-F657AABF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25486"/>
            <a:ext cx="8946541" cy="5022914"/>
          </a:xfrm>
        </p:spPr>
        <p:txBody>
          <a:bodyPr/>
          <a:lstStyle/>
          <a:p>
            <a:pPr marL="0" indent="0">
              <a:buNone/>
            </a:pPr>
            <a:r>
              <a:rPr lang="en-MY" sz="3600" b="1" i="1" dirty="0"/>
              <a:t>“It is faith alone that justifies, but faith that justifies can never be alone.”</a:t>
            </a:r>
            <a:r>
              <a:rPr lang="en-MY" sz="3600" b="1" dirty="0"/>
              <a:t> – John Calvin</a:t>
            </a:r>
          </a:p>
          <a:p>
            <a:pPr marL="0" indent="0">
              <a:buNone/>
            </a:pPr>
            <a:endParaRPr lang="en-MY" sz="3600" b="1" dirty="0"/>
          </a:p>
          <a:p>
            <a:pPr marL="0" indent="0">
              <a:buNone/>
            </a:pPr>
            <a:r>
              <a:rPr lang="en-MY" sz="3600" b="1" i="1" dirty="0"/>
              <a:t>“We are not save by a faith plus good works, but by a faith that works.”</a:t>
            </a:r>
            <a:r>
              <a:rPr lang="en-MY" sz="3600" b="1" dirty="0"/>
              <a:t> – Warren W. </a:t>
            </a:r>
            <a:r>
              <a:rPr lang="en-MY" sz="3600" b="1" dirty="0" err="1"/>
              <a:t>Wiersbe</a:t>
            </a:r>
            <a:endParaRPr lang="en-MY" sz="3600" b="1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3423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B9CB-0F12-4893-84D7-6F1504BA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3E07-528F-4111-93CB-5F69858C3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223967"/>
            <a:ext cx="8946541" cy="2111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b="1" dirty="0"/>
              <a:t>GOOD WORKS or GOD WORKS</a:t>
            </a:r>
          </a:p>
        </p:txBody>
      </p:sp>
    </p:spTree>
    <p:extLst>
      <p:ext uri="{BB962C8B-B14F-4D97-AF65-F5344CB8AC3E}">
        <p14:creationId xmlns:p14="http://schemas.microsoft.com/office/powerpoint/2010/main" val="200514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3648-B803-4AA2-97E0-93C7A32F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SHAPE (RICK WARREN)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5C49D-4000-425F-AD2B-666892A0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sz="4000" b="1" dirty="0"/>
              <a:t>S</a:t>
            </a:r>
            <a:r>
              <a:rPr lang="en-MY" sz="4000" dirty="0"/>
              <a:t>piritual gifts,</a:t>
            </a:r>
          </a:p>
          <a:p>
            <a:pPr marL="0" indent="0">
              <a:buNone/>
            </a:pPr>
            <a:r>
              <a:rPr lang="en-MY" sz="4000" b="1" dirty="0"/>
              <a:t>H</a:t>
            </a:r>
            <a:r>
              <a:rPr lang="en-MY" sz="4000" dirty="0"/>
              <a:t>eart’s desire</a:t>
            </a:r>
          </a:p>
          <a:p>
            <a:pPr marL="0" indent="0">
              <a:buNone/>
            </a:pPr>
            <a:r>
              <a:rPr lang="en-MY" sz="4000" b="1" dirty="0"/>
              <a:t>A</a:t>
            </a:r>
            <a:r>
              <a:rPr lang="en-MY" sz="4000" dirty="0"/>
              <a:t>bilities</a:t>
            </a:r>
          </a:p>
          <a:p>
            <a:pPr marL="0" indent="0">
              <a:buNone/>
            </a:pPr>
            <a:r>
              <a:rPr lang="en-MY" sz="4000" b="1" dirty="0"/>
              <a:t>P</a:t>
            </a:r>
            <a:r>
              <a:rPr lang="en-MY" sz="4000" dirty="0"/>
              <a:t>ersonality</a:t>
            </a:r>
          </a:p>
          <a:p>
            <a:pPr marL="0" indent="0">
              <a:buNone/>
            </a:pPr>
            <a:r>
              <a:rPr lang="en-MY" sz="4000" b="1" dirty="0"/>
              <a:t>E</a:t>
            </a:r>
            <a:r>
              <a:rPr lang="en-MY" sz="4000" dirty="0"/>
              <a:t>xperience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1013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93C7-83FC-49BE-AA3C-3CF14E36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B6ABE-5934-4DD3-8ED8-71B19FD0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sz="3600" b="1" u="sng" dirty="0"/>
              <a:t>Jeremiah 1:5</a:t>
            </a:r>
            <a:endParaRPr lang="en-MY" sz="3600" b="1" dirty="0"/>
          </a:p>
          <a:p>
            <a:pPr marL="0" indent="0">
              <a:buNone/>
            </a:pPr>
            <a:r>
              <a:rPr lang="en-MY" sz="3600" b="1" i="1" baseline="30000" dirty="0"/>
              <a:t>5 </a:t>
            </a:r>
            <a:r>
              <a:rPr lang="en-MY" sz="3600" i="1" dirty="0"/>
              <a:t>“Before I formed you in the womb I knew you; Before you were born I sanctified</a:t>
            </a:r>
            <a:r>
              <a:rPr lang="en-MY" sz="3600" i="1" baseline="30000" dirty="0"/>
              <a:t>[</a:t>
            </a:r>
            <a:r>
              <a:rPr lang="en-MY" sz="3600" i="1" u="sng" baseline="30000" dirty="0">
                <a:hlinkClick r:id="rId2" tooltip="See footnote a"/>
              </a:rPr>
              <a:t>a</a:t>
            </a:r>
            <a:r>
              <a:rPr lang="en-MY" sz="3600" i="1" baseline="30000" dirty="0"/>
              <a:t>]</a:t>
            </a:r>
            <a:r>
              <a:rPr lang="en-MY" sz="3600" i="1" dirty="0"/>
              <a:t> you; I </a:t>
            </a:r>
            <a:r>
              <a:rPr lang="en-MY" sz="3600" i="1" baseline="30000" dirty="0"/>
              <a:t>[</a:t>
            </a:r>
            <a:r>
              <a:rPr lang="en-MY" sz="3600" i="1" u="sng" baseline="30000" dirty="0">
                <a:hlinkClick r:id="rId3" tooltip="See footnote b"/>
              </a:rPr>
              <a:t>b</a:t>
            </a:r>
            <a:r>
              <a:rPr lang="en-MY" sz="3600" i="1" baseline="30000" dirty="0"/>
              <a:t>]</a:t>
            </a:r>
            <a:r>
              <a:rPr lang="en-MY" sz="3600" i="1" dirty="0"/>
              <a:t>ordained you a prophet to the nations.”</a:t>
            </a:r>
            <a:endParaRPr lang="en-MY" sz="36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9889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12E8-628F-470B-A464-A5FF17FD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CA363-0298-4153-941B-2CFC8AE5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259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08FA-C2C1-451E-BF7E-82B59F51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098" name="Picture 2" descr="Image result for good works pictures">
            <a:extLst>
              <a:ext uri="{FF2B5EF4-FFF2-40B4-BE49-F238E27FC236}">
                <a16:creationId xmlns:a16="http://schemas.microsoft.com/office/drawing/2014/main" id="{3485C695-763C-4C27-A928-E2537539BF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9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6662-C444-41C7-8771-A39D70C4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849D4061-8C86-40EB-9EBF-72822BC90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9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29C3-0E24-413A-B8E0-5DDA1DDE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 descr="Image result for oil lamp pictures">
            <a:extLst>
              <a:ext uri="{FF2B5EF4-FFF2-40B4-BE49-F238E27FC236}">
                <a16:creationId xmlns:a16="http://schemas.microsoft.com/office/drawing/2014/main" id="{0D5B4F9A-F03D-4C86-9152-598FA1D4B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1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90BC-2752-456B-8744-3A4B849A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Framed Creation of Adam (detail) Print">
            <a:extLst>
              <a:ext uri="{FF2B5EF4-FFF2-40B4-BE49-F238E27FC236}">
                <a16:creationId xmlns:a16="http://schemas.microsoft.com/office/drawing/2014/main" id="{261A193D-C77A-4457-908D-6BC24C92B0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784C-F8F9-4CFE-9F68-8923D16F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u="sng" dirty="0"/>
              <a:t>Ephesians 2:10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38A1-137C-4B95-8743-F6900B2B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234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MY" sz="4000" b="1" i="1" baseline="30000" dirty="0"/>
              <a:t>10 </a:t>
            </a:r>
            <a:r>
              <a:rPr lang="en-MY" sz="4000" b="1" i="1" dirty="0"/>
              <a:t>For we are His workmanship, created in Christ Jesus for good works, which God prepared beforehand that we should walk in them.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573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3F4B-7FFA-419F-82E8-EC7317318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19200" y="167324"/>
            <a:ext cx="14630400" cy="4297679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B20E1-7823-4C84-AAF8-7084E66D0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You are Godâs workmanship, created in Christ Jesus">
            <a:extLst>
              <a:ext uri="{FF2B5EF4-FFF2-40B4-BE49-F238E27FC236}">
                <a16:creationId xmlns:a16="http://schemas.microsoft.com/office/drawing/2014/main" id="{0C288545-0DD4-4309-980B-D5ED6B41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8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1256-F406-4026-98A2-FD20ACF4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FCB6109-D1B4-498C-B640-140BC3D15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3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0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5D65-7318-4962-BDF6-6F75077A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CONTEXT: GOD’s WORK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624D-CC2C-4CD0-BF73-A106E885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0005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4000" b="1" u="sng" dirty="0"/>
              <a:t>Ephesians 2:8-9</a:t>
            </a:r>
          </a:p>
          <a:p>
            <a:pPr marL="0" indent="0">
              <a:buNone/>
            </a:pPr>
            <a:r>
              <a:rPr lang="en-US" sz="4000" b="1" i="1" baseline="30000" dirty="0"/>
              <a:t>8 </a:t>
            </a:r>
            <a:r>
              <a:rPr lang="en-US" sz="4000" b="1" i="1" dirty="0"/>
              <a:t>For by grace you have been saved through faith, and that not of yourselves; it is the gift of God, </a:t>
            </a:r>
            <a:r>
              <a:rPr lang="en-US" sz="4000" b="1" i="1" baseline="30000" dirty="0"/>
              <a:t>9 </a:t>
            </a:r>
            <a:r>
              <a:rPr lang="en-US" sz="4000" b="1" i="1" dirty="0"/>
              <a:t>not of works, lest anyone should boast.</a:t>
            </a:r>
            <a:endParaRPr lang="en-MY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231987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F181-B563-434D-9842-96DD7ABA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A1FF-A148-425E-AD7B-83355C9B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sz="4400" b="1" dirty="0"/>
              <a:t>We are not saved by our good works but we are saved to do good works. </a:t>
            </a:r>
            <a:endParaRPr lang="en-MY" sz="4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3876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BF5-8DC4-4BEE-82D1-4CAEA967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GOD’s WORK IN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B1EE-F124-4ECB-8AAB-DCF57E409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4000" b="1" u="sng" dirty="0"/>
              <a:t>EPHESIANS 2:10a</a:t>
            </a:r>
          </a:p>
          <a:p>
            <a:pPr marL="0" indent="0">
              <a:buNone/>
            </a:pPr>
            <a:r>
              <a:rPr lang="en-MY" sz="4000" b="1" i="1" dirty="0"/>
              <a:t>For we are His workmanship, created in Christ Jesus………..</a:t>
            </a:r>
          </a:p>
        </p:txBody>
      </p:sp>
    </p:spTree>
    <p:extLst>
      <p:ext uri="{BB962C8B-B14F-4D97-AF65-F5344CB8AC3E}">
        <p14:creationId xmlns:p14="http://schemas.microsoft.com/office/powerpoint/2010/main" val="141808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36FE-D500-4809-8ABD-FA098684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1C606-0B1C-4444-937F-9CFC45BA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763" y="966016"/>
            <a:ext cx="8946541" cy="5439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b="1" u="sng" dirty="0"/>
              <a:t>Genesis 1:26-27</a:t>
            </a:r>
            <a:endParaRPr lang="en-MY" sz="3200" dirty="0"/>
          </a:p>
          <a:p>
            <a:pPr marL="0" indent="0">
              <a:buNone/>
            </a:pPr>
            <a:r>
              <a:rPr lang="en-MY" sz="3200" b="1" i="1" baseline="30000" dirty="0"/>
              <a:t>26 </a:t>
            </a:r>
            <a:r>
              <a:rPr lang="en-MY" sz="3200" b="1" i="1" dirty="0"/>
              <a:t>Then God said, “Let Us make man in Our image, according to Our likeness; let them have dominion over the fish of the sea, over the birds of the air, and over the cattle, over </a:t>
            </a:r>
            <a:r>
              <a:rPr lang="en-MY" sz="3200" b="1" i="1" baseline="30000" dirty="0"/>
              <a:t>[</a:t>
            </a:r>
            <a:r>
              <a:rPr lang="en-MY" sz="3200" b="1" i="1" u="sng" baseline="30000" dirty="0">
                <a:hlinkClick r:id="rId2" tooltip="See footnote a"/>
              </a:rPr>
              <a:t>a</a:t>
            </a:r>
            <a:r>
              <a:rPr lang="en-MY" sz="3200" b="1" i="1" baseline="30000" dirty="0"/>
              <a:t>]</a:t>
            </a:r>
            <a:r>
              <a:rPr lang="en-MY" sz="3200" b="1" i="1" dirty="0"/>
              <a:t>all the earth and over every creeping thing that creeps on the earth.” </a:t>
            </a:r>
            <a:r>
              <a:rPr lang="en-MY" sz="3200" b="1" i="1" baseline="30000" dirty="0"/>
              <a:t>27 </a:t>
            </a:r>
            <a:r>
              <a:rPr lang="en-MY" sz="3200" b="1" i="1" dirty="0"/>
              <a:t>So God created man in His own image; in the image of God He created him; male and female He created them.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042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6634-8FE7-4268-8C2B-DF668FA3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5670-0997-46DD-8C1D-6743A1A7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52108"/>
            <a:ext cx="9765793" cy="5296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b="1" u="sng" dirty="0"/>
              <a:t>2 Corinthians 5:17 </a:t>
            </a:r>
            <a:endParaRPr lang="en-MY" sz="3200" b="1" dirty="0"/>
          </a:p>
          <a:p>
            <a:pPr marL="0" indent="0">
              <a:buNone/>
            </a:pPr>
            <a:r>
              <a:rPr lang="en-MY" sz="3200" b="1" i="1" baseline="30000" dirty="0"/>
              <a:t>17 </a:t>
            </a:r>
            <a:r>
              <a:rPr lang="en-MY" sz="3200" b="1" i="1" dirty="0"/>
              <a:t>Therefore, if anyone is in Christ, he is a new creation; old things have passed away; behold, all things have become new. </a:t>
            </a:r>
            <a:endParaRPr lang="en-MY" sz="3200" b="1" dirty="0"/>
          </a:p>
          <a:p>
            <a:pPr marL="0" indent="0">
              <a:buNone/>
            </a:pPr>
            <a:endParaRPr lang="en-MY" sz="3200" b="1" dirty="0"/>
          </a:p>
          <a:p>
            <a:pPr marL="0" indent="0">
              <a:buNone/>
            </a:pPr>
            <a:r>
              <a:rPr lang="en-MY" sz="3200" b="1" u="sng" dirty="0"/>
              <a:t>1 Corinthians 6:17</a:t>
            </a:r>
            <a:endParaRPr lang="en-MY" sz="3200" b="1" dirty="0"/>
          </a:p>
          <a:p>
            <a:pPr marL="0" indent="0">
              <a:buNone/>
            </a:pPr>
            <a:r>
              <a:rPr lang="en-MY" sz="3200" b="1" i="1" baseline="30000" dirty="0"/>
              <a:t>17 </a:t>
            </a:r>
            <a:r>
              <a:rPr lang="en-MY" sz="3200" b="1" i="1" dirty="0"/>
              <a:t>But he who is joined to the Lord is one spirit with Him.</a:t>
            </a:r>
            <a:endParaRPr lang="en-MY" sz="3200" b="1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591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2C8D-4FF3-4539-88E3-B00E15AA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DF2E-90D3-4D3F-9BA1-04CB9715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5400" b="1" dirty="0"/>
              <a:t>HOW DOES GOD SEE US?</a:t>
            </a:r>
          </a:p>
        </p:txBody>
      </p:sp>
    </p:spTree>
    <p:extLst>
      <p:ext uri="{BB962C8B-B14F-4D97-AF65-F5344CB8AC3E}">
        <p14:creationId xmlns:p14="http://schemas.microsoft.com/office/powerpoint/2010/main" val="150845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6ABC-7285-4D29-A028-5CAD9397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D79D-58E0-4A66-9543-AC2FC5D86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02936"/>
            <a:ext cx="8946541" cy="5145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sz="3600" b="1" u="sng" dirty="0"/>
              <a:t>Ephesians 4:22-24</a:t>
            </a:r>
            <a:endParaRPr lang="en-MY" sz="3600" b="1" dirty="0"/>
          </a:p>
          <a:p>
            <a:pPr marL="0" indent="0">
              <a:buNone/>
            </a:pPr>
            <a:r>
              <a:rPr lang="en-MY" sz="3600" b="1" i="1" baseline="30000" dirty="0"/>
              <a:t>22 </a:t>
            </a:r>
            <a:r>
              <a:rPr lang="en-MY" sz="3600" b="1" i="1" dirty="0"/>
              <a:t>that you put off, concerning your former conduct, the old man which grows corrupt according to the deceitful lusts, </a:t>
            </a:r>
            <a:r>
              <a:rPr lang="en-MY" sz="3600" b="1" i="1" baseline="30000" dirty="0"/>
              <a:t>23 </a:t>
            </a:r>
            <a:r>
              <a:rPr lang="en-MY" sz="3600" b="1" i="1" dirty="0"/>
              <a:t>and be renewed in the spirit of your mind, </a:t>
            </a:r>
            <a:r>
              <a:rPr lang="en-MY" sz="3600" b="1" i="1" baseline="30000" dirty="0"/>
              <a:t>24 </a:t>
            </a:r>
            <a:r>
              <a:rPr lang="en-MY" sz="3600" b="1" i="1" dirty="0"/>
              <a:t>and that you put on the new man which was created according to God, in true righteousness and holiness.</a:t>
            </a:r>
            <a:endParaRPr lang="en-MY" sz="3600" b="1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6607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523</TotalTime>
  <Words>142</Words>
  <Application>Microsoft Office PowerPoint</Application>
  <PresentationFormat>Widescreen</PresentationFormat>
  <Paragraphs>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 CALLED TO BLESS </vt:lpstr>
      <vt:lpstr>Ephesians 2:10</vt:lpstr>
      <vt:lpstr>CONTEXT: GOD’s WORK FOR US</vt:lpstr>
      <vt:lpstr>PowerPoint Presentation</vt:lpstr>
      <vt:lpstr>GOD’s WORK IN US</vt:lpstr>
      <vt:lpstr>PowerPoint Presentation</vt:lpstr>
      <vt:lpstr>PowerPoint Presentation</vt:lpstr>
      <vt:lpstr>PowerPoint Presentation</vt:lpstr>
      <vt:lpstr>PowerPoint Presentation</vt:lpstr>
      <vt:lpstr>GOD’s WORK THROUGH US </vt:lpstr>
      <vt:lpstr>PowerPoint Presentation</vt:lpstr>
      <vt:lpstr>PowerPoint Presentation</vt:lpstr>
      <vt:lpstr>SHAPE (RICK WARREN)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2019-02-17T08:59:00Z</dcterms:created>
  <dcterms:modified xsi:type="dcterms:W3CDTF">2019-02-24T00:33:50Z</dcterms:modified>
</cp:coreProperties>
</file>