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02" r:id="rId3"/>
    <p:sldId id="269" r:id="rId4"/>
    <p:sldId id="305" r:id="rId5"/>
    <p:sldId id="306" r:id="rId6"/>
    <p:sldId id="307" r:id="rId7"/>
    <p:sldId id="310" r:id="rId8"/>
    <p:sldId id="311" r:id="rId9"/>
    <p:sldId id="308" r:id="rId10"/>
    <p:sldId id="296" r:id="rId11"/>
    <p:sldId id="283" r:id="rId12"/>
    <p:sldId id="270" r:id="rId13"/>
    <p:sldId id="258" r:id="rId14"/>
    <p:sldId id="303" r:id="rId15"/>
    <p:sldId id="259" r:id="rId16"/>
    <p:sldId id="260" r:id="rId17"/>
    <p:sldId id="262" r:id="rId18"/>
    <p:sldId id="263" r:id="rId19"/>
    <p:sldId id="264" r:id="rId20"/>
    <p:sldId id="265" r:id="rId21"/>
    <p:sldId id="304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1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11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2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6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6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96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14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74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82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18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90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2B90-9BC3-4195-8D7F-83A12E5758D0}" type="datetimeFigureOut">
              <a:rPr lang="en-AU" smtClean="0"/>
              <a:pPr/>
              <a:t>31/03/2019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E364-AAC2-4EC2-8B63-B606501D3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8167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2B90-9BC3-4195-8D7F-83A12E5758D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E364-AAC2-4EC2-8B63-B606501D3E5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351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367" y="563911"/>
            <a:ext cx="7669697" cy="1325563"/>
          </a:xfrm>
        </p:spPr>
        <p:txBody>
          <a:bodyPr>
            <a:noAutofit/>
          </a:bodyPr>
          <a:lstStyle/>
          <a:p>
            <a:endParaRPr lang="en-AU" sz="48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2268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-24639"/>
            <a:ext cx="10668000" cy="6907279"/>
          </a:xfrm>
        </p:spPr>
      </p:pic>
    </p:spTree>
    <p:extLst>
      <p:ext uri="{BB962C8B-B14F-4D97-AF65-F5344CB8AC3E}">
        <p14:creationId xmlns:p14="http://schemas.microsoft.com/office/powerpoint/2010/main" xmlns="" val="30423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28956"/>
            <a:ext cx="9144000" cy="6915913"/>
          </a:xfrm>
        </p:spPr>
      </p:pic>
    </p:spTree>
    <p:extLst>
      <p:ext uri="{BB962C8B-B14F-4D97-AF65-F5344CB8AC3E}">
        <p14:creationId xmlns:p14="http://schemas.microsoft.com/office/powerpoint/2010/main" xmlns="" val="35387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035" y="-3204"/>
            <a:ext cx="3870435" cy="6874854"/>
          </a:xfrm>
        </p:spPr>
      </p:pic>
    </p:spTree>
    <p:extLst>
      <p:ext uri="{BB962C8B-B14F-4D97-AF65-F5344CB8AC3E}">
        <p14:creationId xmlns:p14="http://schemas.microsoft.com/office/powerpoint/2010/main" xmlns="" val="32242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813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6856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xmlns="" val="11160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867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13897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7123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4560" y="1934678"/>
            <a:ext cx="7594333" cy="217530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you hear today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determines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you receive tomorrow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76687" y="1936208"/>
            <a:ext cx="8159686" cy="344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AU" sz="3200" dirty="0" smtClean="0">
                <a:solidFill>
                  <a:prstClr val="white"/>
                </a:solidFill>
                <a:latin typeface="Tw Cen MT" charset="0"/>
                <a:ea typeface="Tw Cen MT" charset="0"/>
                <a:cs typeface="Tw Cen MT" charset="0"/>
              </a:rPr>
              <a:t>“O </a:t>
            </a:r>
            <a:r>
              <a:rPr lang="en-AU" sz="3200" dirty="0">
                <a:solidFill>
                  <a:prstClr val="white"/>
                </a:solidFill>
                <a:latin typeface="Tw Cen MT" charset="0"/>
                <a:ea typeface="Tw Cen MT" charset="0"/>
                <a:cs typeface="Tw Cen MT" charset="0"/>
              </a:rPr>
              <a:t>God, you have taught me from my earliest childhood, and I have constantly told others about the wonderful things you do. Now that I am old and grey, do not abandon me, </a:t>
            </a:r>
            <a:br>
              <a:rPr lang="en-AU" sz="3200" dirty="0">
                <a:solidFill>
                  <a:prstClr val="white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AU" sz="3200" dirty="0">
                <a:solidFill>
                  <a:prstClr val="white"/>
                </a:solidFill>
                <a:latin typeface="Tw Cen MT" charset="0"/>
                <a:ea typeface="Tw Cen MT" charset="0"/>
                <a:cs typeface="Tw Cen MT" charset="0"/>
              </a:rPr>
              <a:t>O God. Let me proclaim your power to this new generation, your mighty miracles to all who comes after me</a:t>
            </a:r>
            <a:r>
              <a:rPr lang="en-AU" sz="3200" dirty="0" smtClean="0">
                <a:solidFill>
                  <a:prstClr val="white"/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algn="just"/>
            <a:r>
              <a:rPr lang="en-AU" sz="3200" dirty="0" smtClean="0">
                <a:solidFill>
                  <a:prstClr val="white"/>
                </a:solidFill>
                <a:latin typeface="Tw Cen MT" charset="0"/>
                <a:ea typeface="Tw Cen MT" charset="0"/>
                <a:cs typeface="Tw Cen MT" charset="0"/>
              </a:rPr>
              <a:t>Psalm 71:17-18 </a:t>
            </a:r>
            <a:endParaRPr lang="en-AU" sz="3200" dirty="0">
              <a:solidFill>
                <a:prstClr val="white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6687" y="3719276"/>
            <a:ext cx="2928466" cy="56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mr-IN" sz="2300" dirty="0">
              <a:solidFill>
                <a:prstClr val="white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Tw Cen MT" charset="0"/>
              </a:rPr>
              <a:t>When are you speeding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8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4560" y="1934678"/>
            <a:ext cx="7594333" cy="217530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you hear today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determines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you receive tomorrow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5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2287" y="919543"/>
            <a:ext cx="9591536" cy="124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36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JESUS DIES !</a:t>
            </a:r>
            <a:endParaRPr lang="en-AU" sz="36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287" y="2167619"/>
            <a:ext cx="2871760" cy="56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32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2287" y="2167619"/>
            <a:ext cx="8677136" cy="709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36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Because He dies we can face eternity in heaven</a:t>
            </a:r>
            <a:endParaRPr lang="en-AU" sz="36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2288" y="3185962"/>
            <a:ext cx="8109144" cy="939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36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JESUS LIVES !</a:t>
            </a:r>
            <a:endParaRPr lang="de-DE" sz="32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2287" y="2381242"/>
            <a:ext cx="8677136" cy="709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AU" sz="36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2286" y="4358011"/>
            <a:ext cx="867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AU" sz="36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Because He </a:t>
            </a:r>
            <a:r>
              <a:rPr lang="en-AU" sz="36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lives </a:t>
            </a:r>
            <a:r>
              <a:rPr lang="en-AU" sz="36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we can face </a:t>
            </a:r>
            <a:r>
              <a:rPr lang="en-AU" sz="36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tomorrow on earth</a:t>
            </a:r>
            <a:endParaRPr lang="en-AU" sz="36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7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2287" y="767143"/>
            <a:ext cx="9591536" cy="124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32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“I have come that they may have life, and they may have it more abundantly,” </a:t>
            </a:r>
            <a:r>
              <a:rPr lang="en-AU" sz="32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John 10:10 NKJV</a:t>
            </a:r>
            <a:endParaRPr lang="en-AU" sz="3200" i="1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287" y="2167619"/>
            <a:ext cx="2871760" cy="56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2287" y="2167619"/>
            <a:ext cx="9323372" cy="172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32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“For I know the plans I have for you,” says the Lord. “They are plans for good and not for disaster, to give you a future and a hope.” </a:t>
            </a:r>
            <a:r>
              <a:rPr lang="en-AU" sz="32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Jeremiah 29:11 NLT</a:t>
            </a:r>
            <a:endParaRPr lang="en-AU" sz="3200" i="1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2288" y="4098479"/>
            <a:ext cx="9515876" cy="1502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32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“But when the Holy Spirit has come upon you, you will receive power and will tell people about me everywhere.” </a:t>
            </a:r>
            <a:r>
              <a:rPr lang="en-AU" sz="32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Acts 1:8 NLT</a:t>
            </a:r>
            <a:endParaRPr lang="de-DE" sz="2800" i="1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2287" y="2381242"/>
            <a:ext cx="8677136" cy="709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AU" sz="32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7687" y="4775150"/>
            <a:ext cx="810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en-AU" sz="32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3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2287" y="500515"/>
            <a:ext cx="9591536" cy="1667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287" y="2167619"/>
            <a:ext cx="2871760" cy="56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2286" y="1052763"/>
            <a:ext cx="9101991" cy="900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“Follow Me, and I will make you fishers of men,” </a:t>
            </a:r>
            <a:r>
              <a:rPr lang="en-AU" sz="28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Mt 4:19 NLT</a:t>
            </a:r>
            <a:endParaRPr lang="en-AU" sz="2800" i="1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2287" y="2252313"/>
            <a:ext cx="10353275" cy="125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“Eyes has not seen, nor ears heard, nor have entered into the heart of man the things which God has prepared for those who love Him.” </a:t>
            </a:r>
            <a:endParaRPr lang="en-AU" sz="2800" dirty="0" smtClean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just">
              <a:lnSpc>
                <a:spcPct val="100000"/>
              </a:lnSpc>
            </a:pPr>
            <a:r>
              <a:rPr lang="en-AU" sz="28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1 </a:t>
            </a:r>
            <a:r>
              <a:rPr lang="en-AU" sz="2800" i="1" dirty="0" err="1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Cor</a:t>
            </a:r>
            <a:r>
              <a:rPr lang="en-AU" sz="28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 2:9 NKJV</a:t>
            </a:r>
            <a:endParaRPr lang="de-DE" sz="2800" i="1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2287" y="2381242"/>
            <a:ext cx="8677136" cy="709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AU" sz="32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2286" y="4080894"/>
            <a:ext cx="100067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“Therefore I, a prisoner for serving the Lord, beg you to live a life worthy of your calling, for you have been called by God.” </a:t>
            </a:r>
            <a:endParaRPr lang="en-AU" sz="2800" dirty="0" smtClean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just">
              <a:lnSpc>
                <a:spcPct val="100000"/>
              </a:lnSpc>
            </a:pPr>
            <a:r>
              <a:rPr lang="en-AU" sz="28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Eph </a:t>
            </a:r>
            <a:r>
              <a:rPr lang="en-AU" sz="28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4:1 NLT</a:t>
            </a:r>
            <a:endParaRPr lang="en-AU" sz="2800" i="1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4560" y="1934678"/>
            <a:ext cx="7594333" cy="217530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you hear today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determines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you receive tomorrow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2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2286" y="919543"/>
            <a:ext cx="10385659" cy="124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800" dirty="0">
              <a:solidFill>
                <a:srgbClr val="FF00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287" y="2167619"/>
            <a:ext cx="2871760" cy="56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5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7687" y="946141"/>
            <a:ext cx="9323372" cy="35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32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“I will make you a great nation; I will bless you and make your name great; and you shall be a blessing.</a:t>
            </a:r>
          </a:p>
          <a:p>
            <a:pPr algn="just">
              <a:lnSpc>
                <a:spcPct val="100000"/>
              </a:lnSpc>
            </a:pPr>
            <a:r>
              <a:rPr lang="en-AU" sz="32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I will bless those who bless you, and I will curse him who curse you; and in you all the families of the earth shall be blessed.”</a:t>
            </a:r>
          </a:p>
          <a:p>
            <a:pPr algn="just">
              <a:lnSpc>
                <a:spcPct val="100000"/>
              </a:lnSpc>
            </a:pPr>
            <a:r>
              <a:rPr lang="en-AU" sz="3200" i="1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Genesis 12:2-3 NKJV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2288" y="4456497"/>
            <a:ext cx="9515876" cy="1029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de-DE" sz="2500" dirty="0">
              <a:solidFill>
                <a:srgbClr val="FF0000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2287" y="2381242"/>
            <a:ext cx="8677136" cy="709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2287" y="4813250"/>
            <a:ext cx="810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2286" y="587141"/>
            <a:ext cx="10516906" cy="140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800" dirty="0" smtClean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“Now the Lord had said to Abraham, “Get out of your country, from your kindred and from your father’s house to a land that I will show you.” Genesis 12:1 NKJV</a:t>
            </a:r>
            <a:endParaRPr lang="en-AU" sz="2800" dirty="0">
              <a:solidFill>
                <a:srgbClr val="FF00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287" y="2167619"/>
            <a:ext cx="2871760" cy="56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5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2287" y="2381241"/>
            <a:ext cx="9323372" cy="194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“I will make you a great nation; I will bless you and make your name great; and you shall be a blessing.</a:t>
            </a:r>
          </a:p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I will bless those who bless you, and I will curse him who curses you; and in you all the families of the earth shall be blessed.”</a:t>
            </a:r>
          </a:p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Genesis 12:2-3 NKJV</a:t>
            </a:r>
            <a:endParaRPr lang="en-AU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2288" y="4813250"/>
            <a:ext cx="8677135" cy="913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AU" sz="2800" dirty="0" smtClean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“So Abram departed as the Lord had spoken to him.” Genesis 12:4 NKJV</a:t>
            </a:r>
            <a:endParaRPr lang="de-DE" sz="2500" dirty="0">
              <a:solidFill>
                <a:srgbClr val="FF0000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2287" y="2381242"/>
            <a:ext cx="8677136" cy="709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2287" y="4813250"/>
            <a:ext cx="810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en-AU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8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1247" y="821083"/>
            <a:ext cx="10093841" cy="36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40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If you don’t hear God’s voice for today</a:t>
            </a:r>
          </a:p>
          <a:p>
            <a:pPr>
              <a:lnSpc>
                <a:spcPct val="100000"/>
              </a:lnSpc>
            </a:pPr>
            <a:r>
              <a:rPr lang="en-AU" sz="40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You will not see God’s plan for tomorrow</a:t>
            </a:r>
          </a:p>
          <a:p>
            <a:pPr>
              <a:lnSpc>
                <a:spcPct val="100000"/>
              </a:lnSpc>
            </a:pPr>
            <a:r>
              <a:rPr lang="en-AU" sz="5400" dirty="0" smtClean="0">
                <a:solidFill>
                  <a:schemeClr val="bg1"/>
                </a:solidFill>
                <a:latin typeface="Brush Script MT" panose="03060802040406070304" pitchFamily="66" charset="0"/>
                <a:ea typeface="Tw Cen MT" charset="0"/>
                <a:cs typeface="Tw Cen MT" charset="0"/>
              </a:rPr>
              <a:t>Listen to your Father</a:t>
            </a:r>
            <a:endParaRPr lang="en-AU" sz="5400" dirty="0">
              <a:solidFill>
                <a:schemeClr val="bg1"/>
              </a:solidFill>
              <a:latin typeface="Brush Script MT" panose="03060802040406070304" pitchFamily="66" charset="0"/>
              <a:ea typeface="Tw Cen MT" charset="0"/>
              <a:cs typeface="Tw Cen M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1247" y="4108782"/>
            <a:ext cx="2956822" cy="656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2500" dirty="0">
              <a:solidFill>
                <a:schemeClr val="bg1"/>
              </a:solidFill>
              <a:latin typeface="Moon Light" charset="0"/>
              <a:ea typeface="Moon Light" charset="0"/>
              <a:cs typeface="Moon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438</Words>
  <Application>Microsoft Office PowerPoint</Application>
  <PresentationFormat>Custom</PresentationFormat>
  <Paragraphs>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Slide 1</vt:lpstr>
      <vt:lpstr>What you hear today determines what you receive tomorrow</vt:lpstr>
      <vt:lpstr>Slide 3</vt:lpstr>
      <vt:lpstr>Slide 4</vt:lpstr>
      <vt:lpstr>Slide 5</vt:lpstr>
      <vt:lpstr>What you hear today determines what you receive tomorrow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When are you speeding up?</vt:lpstr>
      <vt:lpstr>What you hear today determines what you receive tomorrow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Maudrene Quah</dc:creator>
  <cp:lastModifiedBy>Fpbcpg</cp:lastModifiedBy>
  <cp:revision>76</cp:revision>
  <dcterms:created xsi:type="dcterms:W3CDTF">2018-05-10T09:33:41Z</dcterms:created>
  <dcterms:modified xsi:type="dcterms:W3CDTF">2019-03-31T02:03:18Z</dcterms:modified>
</cp:coreProperties>
</file>