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solidFill>
                <a:srgbClr val="D6D6D6"/>
              </a:solidFill>
              <a:prstDash val="solid"/>
              <a:miter lim="400000"/>
            </a:ln>
          </a:left>
          <a:right>
            <a:ln w="254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chemeClr val="accent1"/>
          </a:solidFill>
        </a:fill>
      </a:tcStyle>
    </a:firstCol>
    <a:lastRow>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25400" cap="flat">
              <a:solidFill>
                <a:srgbClr val="D6D7D6"/>
              </a:solidFill>
              <a:prstDash val="solid"/>
              <a:miter lim="400000"/>
            </a:ln>
          </a:top>
          <a:bottom>
            <a:ln w="12700" cap="flat">
              <a:solidFill>
                <a:srgbClr val="D6D6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32650"/>
          </a:solidFill>
        </a:fill>
      </a:tcStyle>
    </a:lastRow>
    <a:firstRow>
      <a:tcTxStyle b="on"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6D6"/>
              </a:solidFill>
              <a:prstDash val="solid"/>
              <a:miter lim="400000"/>
            </a:ln>
          </a:top>
          <a:bottom>
            <a:ln w="254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32650"/>
          </a:solidFill>
        </a:fill>
      </a:tcStyle>
    </a:firstRow>
  </a:tblStyle>
  <a:tblStyle styleId="{C7B018BB-80A7-4F77-B60F-C8B233D01FF8}" styleName="">
    <a:tblBg/>
    <a:wholeTbl>
      <a:tcTxStyle b="off" i="off">
        <a:font>
          <a:latin typeface="Helvetica Neue"/>
          <a:ea typeface="Helvetica Neue"/>
          <a:cs typeface="Helvetica Neue"/>
        </a:font>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84E00"/>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17101"/>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17101"/>
          </a:solidFill>
        </a:fill>
      </a:tcStyle>
    </a:firstRow>
  </a:tblStyle>
  <a:tblStyle styleId="{EEE7283C-3CF3-47DC-8721-378D4A62B228}" styleName="">
    <a:tblBg/>
    <a:wholeTbl>
      <a:tcTxStyle b="off" i="off">
        <a:font>
          <a:latin typeface="Helvetica Neue"/>
          <a:ea typeface="Helvetica Neue"/>
          <a:cs typeface="Helvetica Neue"/>
        </a:font>
        <a:srgbClr val="FFFFFF"/>
      </a:tcTxStyle>
      <a:tcStyle>
        <a:tcBdr>
          <a:left>
            <a:ln w="12700" cap="flat">
              <a:solidFill>
                <a:srgbClr val="AAAAAA"/>
              </a:solidFill>
              <a:prstDash val="solid"/>
              <a:miter lim="400000"/>
            </a:ln>
          </a:left>
          <a:right>
            <a:ln w="12700" cap="flat">
              <a:solidFill>
                <a:srgbClr val="AAAAAA"/>
              </a:solidFill>
              <a:prstDash val="solid"/>
              <a:miter lim="400000"/>
            </a:ln>
          </a:right>
          <a:top>
            <a:ln w="12700" cap="flat">
              <a:solidFill>
                <a:srgbClr val="AAAAAA"/>
              </a:solidFill>
              <a:prstDash val="solid"/>
              <a:miter lim="400000"/>
            </a:ln>
          </a:top>
          <a:bottom>
            <a:ln w="12700" cap="flat">
              <a:solidFill>
                <a:srgbClr val="AAAAAA"/>
              </a:solidFill>
              <a:prstDash val="solid"/>
              <a:miter lim="400000"/>
            </a:ln>
          </a:bottom>
          <a:insideH>
            <a:ln w="12700" cap="flat">
              <a:solidFill>
                <a:srgbClr val="AAAAAA"/>
              </a:solidFill>
              <a:prstDash val="solid"/>
              <a:miter lim="400000"/>
            </a:ln>
          </a:insideH>
          <a:insideV>
            <a:ln w="12700" cap="flat">
              <a:solidFill>
                <a:srgbClr val="AAAAAA"/>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5"/>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5">
              <a:hueOff val="106375"/>
              <a:satOff val="9554"/>
              <a:lumOff val="-13516"/>
            </a:schemeClr>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0" cap="flat">
              <a:noFill/>
              <a:miter lim="400000"/>
            </a:ln>
          </a:bottom>
          <a:insideH>
            <a:ln w="12700" cap="flat">
              <a:noFill/>
              <a:miter lim="400000"/>
            </a:ln>
          </a:insideH>
          <a:insideV>
            <a:ln w="12700" cap="flat">
              <a:noFill/>
              <a:miter lim="400000"/>
            </a:ln>
          </a:insideV>
        </a:tcBdr>
        <a:fill>
          <a:solidFill>
            <a:schemeClr val="accent5">
              <a:hueOff val="106375"/>
              <a:satOff val="9554"/>
              <a:lumOff val="-13516"/>
            </a:schemeClr>
          </a:solidFill>
        </a:fill>
      </a:tcStyle>
    </a:firstRow>
  </a:tblStyle>
  <a:tblStyle styleId="{CF821DB8-F4EB-4A41-A1BA-3FCAFE7338EE}" styleName="">
    <a:tblBg/>
    <a:wholeTbl>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6">
              <a:hueOff val="-119728"/>
              <a:satOff val="5580"/>
              <a:lumOff val="-12961"/>
            </a:schemeClr>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650E48"/>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650E48"/>
          </a:solidFill>
        </a:fill>
      </a:tcStyle>
    </a:firstRow>
  </a:tblStyle>
  <a:tblStyle styleId="{33BA23B1-9221-436E-865A-0063620EA4FD}" styleName="">
    <a:tblBg/>
    <a:wholeTbl>
      <a:tcTxStyle b="off" i="off">
        <a:font>
          <a:latin typeface="Helvetica Neue"/>
          <a:ea typeface="Helvetica Neue"/>
          <a:cs typeface="Helvetica Neue"/>
        </a:font>
        <a:srgbClr val="FFFFFF"/>
      </a:tcTxStyle>
      <a:tcStyle>
        <a:tcBdr>
          <a:left>
            <a:ln w="12700" cap="flat">
              <a:solidFill>
                <a:srgbClr val="909090"/>
              </a:solidFill>
              <a:prstDash val="solid"/>
              <a:miter lim="400000"/>
            </a:ln>
          </a:left>
          <a:right>
            <a:ln w="12700" cap="flat">
              <a:solidFill>
                <a:srgbClr val="909090"/>
              </a:solidFill>
              <a:prstDash val="solid"/>
              <a:miter lim="400000"/>
            </a:ln>
          </a:right>
          <a:top>
            <a:ln w="12700" cap="flat">
              <a:solidFill>
                <a:srgbClr val="909090"/>
              </a:solidFill>
              <a:prstDash val="solid"/>
              <a:miter lim="400000"/>
            </a:ln>
          </a:top>
          <a:bottom>
            <a:ln w="12700" cap="flat">
              <a:solidFill>
                <a:srgbClr val="909090"/>
              </a:solidFill>
              <a:prstDash val="solid"/>
              <a:miter lim="400000"/>
            </a:ln>
          </a:bottom>
          <a:insideH>
            <a:ln w="12700" cap="flat">
              <a:solidFill>
                <a:srgbClr val="909090"/>
              </a:solidFill>
              <a:prstDash val="solid"/>
              <a:miter lim="400000"/>
            </a:ln>
          </a:insideH>
          <a:insideV>
            <a:ln w="12700" cap="flat">
              <a:solidFill>
                <a:srgbClr val="909090"/>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798089"/>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96A0AC"/>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96A0AC"/>
          </a:solidFill>
        </a:fill>
      </a:tcStyle>
    </a:firstRow>
  </a:tblStyle>
  <a:tblStyle styleId="{2708684C-4D16-4618-839F-0558EEFCDFE6}" styleName="">
    <a:tblBg/>
    <a:wholeTbl>
      <a:tcTxStyle b="off" i="off">
        <a:font>
          <a:latin typeface="Helvetica Neue"/>
          <a:ea typeface="Helvetica Neue"/>
          <a:cs typeface="Helvetica Neue"/>
        </a:font>
        <a:srgbClr val="FFFFFF"/>
      </a:tcTxStyle>
      <a:tcStyle>
        <a:tcBdr>
          <a:left>
            <a:ln w="12700" cap="flat">
              <a:solidFill>
                <a:srgbClr val="929292"/>
              </a:solidFill>
              <a:custDash>
                <a:ds d="200000" sp="200000"/>
              </a:custDash>
              <a:miter lim="400000"/>
            </a:ln>
          </a:left>
          <a:right>
            <a:ln w="12700" cap="flat">
              <a:solidFill>
                <a:srgbClr val="929292"/>
              </a:solidFill>
              <a:custDash>
                <a:ds d="200000" sp="200000"/>
              </a:custDash>
              <a:miter lim="400000"/>
            </a:ln>
          </a:right>
          <a:top>
            <a:ln w="12700" cap="flat">
              <a:solidFill>
                <a:srgbClr val="929292"/>
              </a:solidFill>
              <a:custDash>
                <a:ds d="200000" sp="200000"/>
              </a:custDash>
              <a:miter lim="400000"/>
            </a:ln>
          </a:top>
          <a:bottom>
            <a:ln w="12700" cap="flat">
              <a:solidFill>
                <a:srgbClr val="929292"/>
              </a:solidFill>
              <a:custDash>
                <a:ds d="200000" sp="200000"/>
              </a:custDash>
              <a:miter lim="400000"/>
            </a:ln>
          </a:bottom>
          <a:insideH>
            <a:ln w="12700" cap="flat">
              <a:solidFill>
                <a:srgbClr val="929292"/>
              </a:solidFill>
              <a:custDash>
                <a:ds d="200000" sp="200000"/>
              </a:custDash>
              <a:miter lim="400000"/>
            </a:ln>
          </a:insideH>
          <a:insideV>
            <a:ln w="12700" cap="flat">
              <a:solidFill>
                <a:srgbClr val="929292"/>
              </a:solidFill>
              <a:custDash>
                <a:ds d="200000" sp="200000"/>
              </a:custDash>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Col>
    <a:lastRow>
      <a:tcTxStyle b="off" i="off">
        <a:font>
          <a:latin typeface="Helvetica Neue"/>
          <a:ea typeface="Helvetica Neue"/>
          <a:cs typeface="Helvetica Neue"/>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25400" cap="flat">
              <a:solidFill>
                <a:srgbClr val="929292"/>
              </a:solidFill>
              <a:prstDash val="solid"/>
              <a:miter lim="400000"/>
            </a:ln>
          </a:top>
          <a:bottom>
            <a:ln w="12700" cap="flat">
              <a:noFill/>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lastRow>
    <a:firstRow>
      <a:tcTxStyle b="on" i="off">
        <a:font>
          <a:latin typeface="Helvetica Neue"/>
          <a:ea typeface="Helvetica Neue"/>
          <a:cs typeface="Helvetica Neue"/>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12700" cap="flat">
              <a:noFill/>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amp; Subtitle">
    <p:spTree>
      <p:nvGrpSpPr>
        <p:cNvPr id="1" name=""/>
        <p:cNvGrpSpPr/>
        <p:nvPr/>
      </p:nvGrpSpPr>
      <p:grpSpPr>
        <a:xfrm>
          <a:off x="0" y="0"/>
          <a:ext cx="0" cy="0"/>
          <a:chOff x="0" y="0"/>
          <a:chExt cx="0" cy="0"/>
        </a:xfrm>
      </p:grpSpPr>
      <p:sp>
        <p:nvSpPr>
          <p:cNvPr id="11" name="Title Text"/>
          <p:cNvSpPr txBox="1"/>
          <p:nvPr>
            <p:ph type="title"/>
          </p:nvPr>
        </p:nvSpPr>
        <p:spPr>
          <a:xfrm>
            <a:off x="1270000" y="1638300"/>
            <a:ext cx="10464800" cy="3302000"/>
          </a:xfrm>
          <a:prstGeom prst="rect">
            <a:avLst/>
          </a:prstGeom>
        </p:spPr>
        <p:txBody>
          <a:bodyPr anchor="b"/>
          <a:lstStyle/>
          <a:p>
            <a:pPr/>
            <a:r>
              <a:t>Title Text</a:t>
            </a:r>
          </a:p>
        </p:txBody>
      </p:sp>
      <p:sp>
        <p:nvSpPr>
          <p:cNvPr id="12" name="Body Level One…"/>
          <p:cNvSpPr txBox="1"/>
          <p:nvPr>
            <p:ph type="body" sz="quarter" idx="1"/>
          </p:nvPr>
        </p:nvSpPr>
        <p:spPr>
          <a:xfrm>
            <a:off x="1270000" y="5029200"/>
            <a:ext cx="10464800" cy="1130300"/>
          </a:xfrm>
          <a:prstGeom prst="rect">
            <a:avLst/>
          </a:prstGeom>
        </p:spPr>
        <p:txBody>
          <a:bodyPr anchor="t"/>
          <a:lstStyle>
            <a:lvl1pPr marL="0" indent="0" algn="ctr">
              <a:spcBef>
                <a:spcPts val="0"/>
              </a:spcBef>
              <a:buClrTx/>
              <a:buSzTx/>
              <a:buNone/>
              <a:defRPr sz="3700"/>
            </a:lvl1pPr>
            <a:lvl2pPr marL="0" indent="0" algn="ctr">
              <a:spcBef>
                <a:spcPts val="0"/>
              </a:spcBef>
              <a:buClrTx/>
              <a:buSzTx/>
              <a:buNone/>
              <a:defRPr sz="3700"/>
            </a:lvl2pPr>
            <a:lvl3pPr marL="0" indent="0" algn="ctr">
              <a:spcBef>
                <a:spcPts val="0"/>
              </a:spcBef>
              <a:buClrTx/>
              <a:buSzTx/>
              <a:buNone/>
              <a:defRPr sz="3700"/>
            </a:lvl3pPr>
            <a:lvl4pPr marL="0" indent="0" algn="ctr">
              <a:spcBef>
                <a:spcPts val="0"/>
              </a:spcBef>
              <a:buClrTx/>
              <a:buSzTx/>
              <a:buNone/>
              <a:defRPr sz="3700"/>
            </a:lvl4pPr>
            <a:lvl5pPr marL="0" indent="0" algn="ctr">
              <a:spcBef>
                <a:spcPts val="0"/>
              </a:spcBef>
              <a:buClrTx/>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93" name="–Johnny Appleseed"/>
          <p:cNvSpPr txBox="1"/>
          <p:nvPr>
            <p:ph type="body" sz="quarter" idx="13"/>
          </p:nvPr>
        </p:nvSpPr>
        <p:spPr>
          <a:xfrm>
            <a:off x="1270000" y="6362700"/>
            <a:ext cx="10464800" cy="461366"/>
          </a:xfrm>
          <a:prstGeom prst="rect">
            <a:avLst/>
          </a:prstGeom>
        </p:spPr>
        <p:txBody>
          <a:bodyPr anchor="t">
            <a:spAutoFit/>
          </a:bodyPr>
          <a:lstStyle>
            <a:lvl1pPr marL="0" indent="0" algn="ctr">
              <a:spcBef>
                <a:spcPts val="0"/>
              </a:spcBef>
              <a:buClrTx/>
              <a:buSzTx/>
              <a:buNone/>
              <a:defRPr i="1" sz="2400"/>
            </a:lvl1pPr>
          </a:lstStyle>
          <a:p>
            <a:pPr/>
            <a:r>
              <a:t>–Johnny Appleseed</a:t>
            </a:r>
          </a:p>
        </p:txBody>
      </p:sp>
      <p:sp>
        <p:nvSpPr>
          <p:cNvPr id="94" name="“Type a quote here.”"/>
          <p:cNvSpPr txBox="1"/>
          <p:nvPr>
            <p:ph type="body" sz="quarter" idx="14"/>
          </p:nvPr>
        </p:nvSpPr>
        <p:spPr>
          <a:xfrm>
            <a:off x="1270000" y="4308599"/>
            <a:ext cx="10464800" cy="609776"/>
          </a:xfrm>
          <a:prstGeom prst="rect">
            <a:avLst/>
          </a:prstGeom>
        </p:spPr>
        <p:txBody>
          <a:bodyPr>
            <a:spAutoFit/>
          </a:bodyPr>
          <a:lstStyle>
            <a:lvl1pPr marL="0" indent="0" algn="ctr">
              <a:spcBef>
                <a:spcPts val="0"/>
              </a:spcBef>
              <a:buClrTx/>
              <a:buSzTx/>
              <a:buNone/>
              <a:defRPr sz="3400">
                <a:latin typeface="+mn-lt"/>
                <a:ea typeface="+mn-ea"/>
                <a:cs typeface="+mn-cs"/>
                <a:sym typeface="Helvetica Neue Medium"/>
              </a:defRPr>
            </a:lvl1pPr>
          </a:lstStyle>
          <a:p>
            <a:pPr/>
            <a:r>
              <a:t>“Type a quote here.” </a:t>
            </a:r>
          </a:p>
        </p:txBody>
      </p:sp>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02" name="Image"/>
          <p:cNvSpPr/>
          <p:nvPr>
            <p:ph type="pic" idx="13"/>
          </p:nvPr>
        </p:nvSpPr>
        <p:spPr>
          <a:xfrm>
            <a:off x="0" y="0"/>
            <a:ext cx="13004800" cy="9753600"/>
          </a:xfrm>
          <a:prstGeom prst="rect">
            <a:avLst/>
          </a:prstGeom>
        </p:spPr>
        <p:txBody>
          <a:bodyPr lIns="91439" tIns="45719" rIns="91439" bIns="45719" anchor="t">
            <a:noAutofit/>
          </a:bodyPr>
          <a:lstStyle/>
          <a:p>
            <a:pPr/>
          </a:p>
        </p:txBody>
      </p:sp>
      <p:sp>
        <p:nvSpPr>
          <p:cNvPr id="1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1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Horizontal">
    <p:spTree>
      <p:nvGrpSpPr>
        <p:cNvPr id="1" name=""/>
        <p:cNvGrpSpPr/>
        <p:nvPr/>
      </p:nvGrpSpPr>
      <p:grpSpPr>
        <a:xfrm>
          <a:off x="0" y="0"/>
          <a:ext cx="0" cy="0"/>
          <a:chOff x="0" y="0"/>
          <a:chExt cx="0" cy="0"/>
        </a:xfrm>
      </p:grpSpPr>
      <p:sp>
        <p:nvSpPr>
          <p:cNvPr id="20" name="Image"/>
          <p:cNvSpPr/>
          <p:nvPr>
            <p:ph type="pic" idx="13"/>
          </p:nvPr>
        </p:nvSpPr>
        <p:spPr>
          <a:xfrm>
            <a:off x="1619250" y="673100"/>
            <a:ext cx="9758016" cy="5905500"/>
          </a:xfrm>
          <a:prstGeom prst="rect">
            <a:avLst/>
          </a:prstGeom>
        </p:spPr>
        <p:txBody>
          <a:bodyPr lIns="91439" tIns="45719" rIns="91439" bIns="45719" anchor="t">
            <a:noAutofit/>
          </a:bodyPr>
          <a:lstStyle/>
          <a:p>
            <a:pPr/>
          </a:p>
        </p:txBody>
      </p:sp>
      <p:sp>
        <p:nvSpPr>
          <p:cNvPr id="21" name="Title Text"/>
          <p:cNvSpPr txBox="1"/>
          <p:nvPr>
            <p:ph type="title"/>
          </p:nvPr>
        </p:nvSpPr>
        <p:spPr>
          <a:xfrm>
            <a:off x="1270000" y="6718300"/>
            <a:ext cx="10464800" cy="1422400"/>
          </a:xfrm>
          <a:prstGeom prst="rect">
            <a:avLst/>
          </a:prstGeom>
        </p:spPr>
        <p:txBody>
          <a:bodyPr/>
          <a:lstStyle/>
          <a:p>
            <a:pPr/>
            <a:r>
              <a:t>Title Text</a:t>
            </a:r>
          </a:p>
        </p:txBody>
      </p:sp>
      <p:sp>
        <p:nvSpPr>
          <p:cNvPr id="22" name="Body Level One…"/>
          <p:cNvSpPr txBox="1"/>
          <p:nvPr>
            <p:ph type="body" sz="quarter" idx="1"/>
          </p:nvPr>
        </p:nvSpPr>
        <p:spPr>
          <a:xfrm>
            <a:off x="1270000" y="8153400"/>
            <a:ext cx="10464800" cy="1130300"/>
          </a:xfrm>
          <a:prstGeom prst="rect">
            <a:avLst/>
          </a:prstGeom>
        </p:spPr>
        <p:txBody>
          <a:bodyPr anchor="t"/>
          <a:lstStyle>
            <a:lvl1pPr marL="0" indent="0" algn="ctr">
              <a:spcBef>
                <a:spcPts val="0"/>
              </a:spcBef>
              <a:buClrTx/>
              <a:buSzTx/>
              <a:buNone/>
              <a:defRPr sz="3700"/>
            </a:lvl1pPr>
            <a:lvl2pPr marL="0" indent="0" algn="ctr">
              <a:spcBef>
                <a:spcPts val="0"/>
              </a:spcBef>
              <a:buClrTx/>
              <a:buSzTx/>
              <a:buNone/>
              <a:defRPr sz="3700"/>
            </a:lvl2pPr>
            <a:lvl3pPr marL="0" indent="0" algn="ctr">
              <a:spcBef>
                <a:spcPts val="0"/>
              </a:spcBef>
              <a:buClrTx/>
              <a:buSzTx/>
              <a:buNone/>
              <a:defRPr sz="3700"/>
            </a:lvl3pPr>
            <a:lvl4pPr marL="0" indent="0" algn="ctr">
              <a:spcBef>
                <a:spcPts val="0"/>
              </a:spcBef>
              <a:buClrTx/>
              <a:buSzTx/>
              <a:buNone/>
              <a:defRPr sz="3700"/>
            </a:lvl4pPr>
            <a:lvl5pPr marL="0" indent="0" algn="ctr">
              <a:spcBef>
                <a:spcPts val="0"/>
              </a:spcBef>
              <a:buClrTx/>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Centre">
    <p:spTree>
      <p:nvGrpSpPr>
        <p:cNvPr id="1" name=""/>
        <p:cNvGrpSpPr/>
        <p:nvPr/>
      </p:nvGrpSpPr>
      <p:grpSpPr>
        <a:xfrm>
          <a:off x="0" y="0"/>
          <a:ext cx="0" cy="0"/>
          <a:chOff x="0" y="0"/>
          <a:chExt cx="0" cy="0"/>
        </a:xfrm>
      </p:grpSpPr>
      <p:sp>
        <p:nvSpPr>
          <p:cNvPr id="30" name="Title Text"/>
          <p:cNvSpPr txBox="1"/>
          <p:nvPr>
            <p:ph type="title"/>
          </p:nvPr>
        </p:nvSpPr>
        <p:spPr>
          <a:xfrm>
            <a:off x="1270000" y="3225800"/>
            <a:ext cx="10464800" cy="3302000"/>
          </a:xfrm>
          <a:prstGeom prst="rect">
            <a:avLst/>
          </a:prstGeom>
        </p:spPr>
        <p:txBody>
          <a:bodyPr/>
          <a:lstStyle/>
          <a:p>
            <a:pPr/>
            <a:r>
              <a:t>Title Text</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Vertical">
    <p:spTree>
      <p:nvGrpSpPr>
        <p:cNvPr id="1" name=""/>
        <p:cNvGrpSpPr/>
        <p:nvPr/>
      </p:nvGrpSpPr>
      <p:grpSpPr>
        <a:xfrm>
          <a:off x="0" y="0"/>
          <a:ext cx="0" cy="0"/>
          <a:chOff x="0" y="0"/>
          <a:chExt cx="0" cy="0"/>
        </a:xfrm>
      </p:grpSpPr>
      <p:sp>
        <p:nvSpPr>
          <p:cNvPr id="38" name="Image"/>
          <p:cNvSpPr/>
          <p:nvPr>
            <p:ph type="pic" sz="half" idx="13"/>
          </p:nvPr>
        </p:nvSpPr>
        <p:spPr>
          <a:xfrm>
            <a:off x="6718300" y="638919"/>
            <a:ext cx="5334001" cy="8216901"/>
          </a:xfrm>
          <a:prstGeom prst="rect">
            <a:avLst/>
          </a:prstGeom>
        </p:spPr>
        <p:txBody>
          <a:bodyPr lIns="91439" tIns="45719" rIns="91439" bIns="45719" anchor="t">
            <a:noAutofit/>
          </a:bodyPr>
          <a:lstStyle/>
          <a:p>
            <a:pPr/>
          </a:p>
        </p:txBody>
      </p:sp>
      <p:sp>
        <p:nvSpPr>
          <p:cNvPr id="39" name="Title Text"/>
          <p:cNvSpPr txBox="1"/>
          <p:nvPr>
            <p:ph type="title"/>
          </p:nvPr>
        </p:nvSpPr>
        <p:spPr>
          <a:xfrm>
            <a:off x="952500" y="635000"/>
            <a:ext cx="5334000" cy="3987800"/>
          </a:xfrm>
          <a:prstGeom prst="rect">
            <a:avLst/>
          </a:prstGeom>
        </p:spPr>
        <p:txBody>
          <a:bodyPr anchor="b"/>
          <a:lstStyle>
            <a:lvl1pPr>
              <a:defRPr sz="6000"/>
            </a:lvl1pPr>
          </a:lstStyle>
          <a:p>
            <a:pPr/>
            <a:r>
              <a:t>Title Text</a:t>
            </a:r>
          </a:p>
        </p:txBody>
      </p:sp>
      <p:sp>
        <p:nvSpPr>
          <p:cNvPr id="40" name="Body Level One…"/>
          <p:cNvSpPr txBox="1"/>
          <p:nvPr>
            <p:ph type="body" sz="quarter" idx="1"/>
          </p:nvPr>
        </p:nvSpPr>
        <p:spPr>
          <a:xfrm>
            <a:off x="952500" y="4724400"/>
            <a:ext cx="5334000" cy="4114800"/>
          </a:xfrm>
          <a:prstGeom prst="rect">
            <a:avLst/>
          </a:prstGeom>
        </p:spPr>
        <p:txBody>
          <a:bodyPr anchor="t"/>
          <a:lstStyle>
            <a:lvl1pPr marL="0" indent="0" algn="ctr">
              <a:spcBef>
                <a:spcPts val="0"/>
              </a:spcBef>
              <a:buClrTx/>
              <a:buSzTx/>
              <a:buNone/>
              <a:defRPr sz="3700"/>
            </a:lvl1pPr>
            <a:lvl2pPr marL="0" indent="0" algn="ctr">
              <a:spcBef>
                <a:spcPts val="0"/>
              </a:spcBef>
              <a:buClrTx/>
              <a:buSzTx/>
              <a:buNone/>
              <a:defRPr sz="3700"/>
            </a:lvl2pPr>
            <a:lvl3pPr marL="0" indent="0" algn="ctr">
              <a:spcBef>
                <a:spcPts val="0"/>
              </a:spcBef>
              <a:buClrTx/>
              <a:buSzTx/>
              <a:buNone/>
              <a:defRPr sz="3700"/>
            </a:lvl3pPr>
            <a:lvl4pPr marL="0" indent="0" algn="ctr">
              <a:spcBef>
                <a:spcPts val="0"/>
              </a:spcBef>
              <a:buClrTx/>
              <a:buSzTx/>
              <a:buNone/>
              <a:defRPr sz="3700"/>
            </a:lvl4pPr>
            <a:lvl5pPr marL="0" indent="0" algn="ctr">
              <a:spcBef>
                <a:spcPts val="0"/>
              </a:spcBef>
              <a:buClrTx/>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Top">
    <p:spTree>
      <p:nvGrpSpPr>
        <p:cNvPr id="1" name=""/>
        <p:cNvGrpSpPr/>
        <p:nvPr/>
      </p:nvGrpSpPr>
      <p:grpSpPr>
        <a:xfrm>
          <a:off x="0" y="0"/>
          <a:ext cx="0" cy="0"/>
          <a:chOff x="0" y="0"/>
          <a:chExt cx="0" cy="0"/>
        </a:xfrm>
      </p:grpSpPr>
      <p:sp>
        <p:nvSpPr>
          <p:cNvPr id="48" name="Title Text"/>
          <p:cNvSpPr txBox="1"/>
          <p:nvPr>
            <p:ph type="title"/>
          </p:nvPr>
        </p:nvSpPr>
        <p:spPr>
          <a:prstGeom prst="rect">
            <a:avLst/>
          </a:prstGeom>
        </p:spPr>
        <p:txBody>
          <a:bodyPr/>
          <a:lstStyle/>
          <a:p>
            <a:pPr/>
            <a:r>
              <a:t>Title Text</a:t>
            </a:r>
          </a:p>
        </p:txBody>
      </p:sp>
      <p:sp>
        <p:nvSpPr>
          <p:cNvPr id="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56" name="Title Text"/>
          <p:cNvSpPr txBox="1"/>
          <p:nvPr>
            <p:ph type="title"/>
          </p:nvPr>
        </p:nvSpPr>
        <p:spPr>
          <a:prstGeom prst="rect">
            <a:avLst/>
          </a:prstGeom>
        </p:spPr>
        <p:txBody>
          <a:bodyPr/>
          <a:lstStyle/>
          <a:p>
            <a:pPr/>
            <a:r>
              <a:t>Title Text</a:t>
            </a:r>
          </a:p>
        </p:txBody>
      </p:sp>
      <p:sp>
        <p:nvSpPr>
          <p:cNvPr id="57" name="Body Level One…"/>
          <p:cNvSpPr txBox="1"/>
          <p:nvPr>
            <p:ph type="body" idx="1"/>
          </p:nvPr>
        </p:nvSpPr>
        <p:spPr>
          <a:prstGeom prst="rect">
            <a:avLst/>
          </a:prstGeom>
        </p:spPr>
        <p:txBody>
          <a:bodyPr/>
          <a:lstStyle>
            <a:lvl1pPr>
              <a:buClrTx/>
            </a:lvl1pPr>
            <a:lvl2pPr>
              <a:buClrTx/>
            </a:lvl2pPr>
            <a:lvl3pPr>
              <a:buClrTx/>
            </a:lvl3pPr>
            <a:lvl4pPr>
              <a:buClrTx/>
            </a:lvl4pPr>
            <a:lvl5pPr>
              <a:buClrTx/>
            </a:lvl5pPr>
          </a:lstStyle>
          <a:p>
            <a:pPr/>
            <a:r>
              <a:t>Body Level One</a:t>
            </a:r>
          </a:p>
          <a:p>
            <a:pPr lvl="1"/>
            <a:r>
              <a:t>Body Level Two</a:t>
            </a:r>
          </a:p>
          <a:p>
            <a:pPr lvl="2"/>
            <a:r>
              <a:t>Body Level Three</a:t>
            </a:r>
          </a:p>
          <a:p>
            <a:pPr lvl="3"/>
            <a:r>
              <a:t>Body Level Four</a:t>
            </a:r>
          </a:p>
          <a:p>
            <a:pPr lvl="4"/>
            <a:r>
              <a:t>Body Level Five</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5" name="Image"/>
          <p:cNvSpPr/>
          <p:nvPr>
            <p:ph type="pic" sz="half" idx="13"/>
          </p:nvPr>
        </p:nvSpPr>
        <p:spPr>
          <a:xfrm>
            <a:off x="6718300" y="2590800"/>
            <a:ext cx="5334000" cy="6286500"/>
          </a:xfrm>
          <a:prstGeom prst="rect">
            <a:avLst/>
          </a:prstGeom>
        </p:spPr>
        <p:txBody>
          <a:bodyPr lIns="91439" tIns="45719" rIns="91439" bIns="45719" anchor="t">
            <a:noAutofit/>
          </a:bodyPr>
          <a:lstStyle/>
          <a:p>
            <a:pPr/>
          </a:p>
        </p:txBody>
      </p:sp>
      <p:sp>
        <p:nvSpPr>
          <p:cNvPr id="66" name="Title Text"/>
          <p:cNvSpPr txBox="1"/>
          <p:nvPr>
            <p:ph type="title"/>
          </p:nvPr>
        </p:nvSpPr>
        <p:spPr>
          <a:prstGeom prst="rect">
            <a:avLst/>
          </a:prstGeom>
        </p:spPr>
        <p:txBody>
          <a:bodyPr/>
          <a:lstStyle/>
          <a:p>
            <a:pPr/>
            <a:r>
              <a:t>Title Text</a:t>
            </a:r>
          </a:p>
        </p:txBody>
      </p:sp>
      <p:sp>
        <p:nvSpPr>
          <p:cNvPr id="67" name="Body Level One…"/>
          <p:cNvSpPr txBox="1"/>
          <p:nvPr>
            <p:ph type="body" sz="half" idx="1"/>
          </p:nvPr>
        </p:nvSpPr>
        <p:spPr>
          <a:xfrm>
            <a:off x="952500" y="2590800"/>
            <a:ext cx="5334000" cy="6286500"/>
          </a:xfrm>
          <a:prstGeom prst="rect">
            <a:avLst/>
          </a:prstGeom>
        </p:spPr>
        <p:txBody>
          <a:bodyPr/>
          <a:lstStyle>
            <a:lvl1pPr marL="342900" indent="-342900">
              <a:spcBef>
                <a:spcPts val="3200"/>
              </a:spcBef>
              <a:buClrTx/>
              <a:defRPr sz="2800"/>
            </a:lvl1pPr>
            <a:lvl2pPr marL="685800" indent="-342900">
              <a:spcBef>
                <a:spcPts val="3200"/>
              </a:spcBef>
              <a:buClrTx/>
              <a:defRPr sz="2800"/>
            </a:lvl2pPr>
            <a:lvl3pPr marL="1028700" indent="-342900">
              <a:spcBef>
                <a:spcPts val="3200"/>
              </a:spcBef>
              <a:buClrTx/>
              <a:defRPr sz="2800"/>
            </a:lvl3pPr>
            <a:lvl4pPr marL="1371600" indent="-342900">
              <a:spcBef>
                <a:spcPts val="3200"/>
              </a:spcBef>
              <a:buClrTx/>
              <a:defRPr sz="2800"/>
            </a:lvl4pPr>
            <a:lvl5pPr marL="1714500" indent="-342900">
              <a:spcBef>
                <a:spcPts val="3200"/>
              </a:spcBef>
              <a:buClrTx/>
              <a:defRPr sz="2800"/>
            </a:lvl5pPr>
          </a:lstStyle>
          <a:p>
            <a:pPr/>
            <a:r>
              <a:t>Body Level One</a:t>
            </a:r>
          </a:p>
          <a:p>
            <a:pPr lvl="1"/>
            <a:r>
              <a:t>Body Level Two</a:t>
            </a:r>
          </a:p>
          <a:p>
            <a:pPr lvl="2"/>
            <a:r>
              <a:t>Body Level Three</a:t>
            </a:r>
          </a:p>
          <a:p>
            <a:pPr lvl="3"/>
            <a:r>
              <a:t>Body Level Four</a:t>
            </a:r>
          </a:p>
          <a:p>
            <a:pPr lvl="4"/>
            <a:r>
              <a:t>Body Level Five</a:t>
            </a:r>
          </a:p>
        </p:txBody>
      </p:sp>
      <p:sp>
        <p:nvSpPr>
          <p:cNvPr id="6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75" name="Body Level One…"/>
          <p:cNvSpPr txBox="1"/>
          <p:nvPr>
            <p:ph type="body" idx="1"/>
          </p:nvPr>
        </p:nvSpPr>
        <p:spPr>
          <a:xfrm>
            <a:off x="952500" y="1270000"/>
            <a:ext cx="11099800" cy="7213600"/>
          </a:xfrm>
          <a:prstGeom prst="rect">
            <a:avLst/>
          </a:prstGeom>
        </p:spPr>
        <p:txBody>
          <a:bodyPr/>
          <a:lstStyle>
            <a:lvl1pPr>
              <a:buClrTx/>
            </a:lvl1pPr>
            <a:lvl2pPr>
              <a:buClrTx/>
            </a:lvl2pPr>
            <a:lvl3pPr>
              <a:buClrTx/>
            </a:lvl3pPr>
            <a:lvl4pPr>
              <a:buClrTx/>
            </a:lvl4pPr>
            <a:lvl5pPr>
              <a:buClrTx/>
            </a:lvl5pPr>
          </a:lstStyle>
          <a:p>
            <a:pPr/>
            <a:r>
              <a:t>Body Level One</a:t>
            </a:r>
          </a:p>
          <a:p>
            <a:pPr lvl="1"/>
            <a:r>
              <a:t>Body Level Two</a:t>
            </a:r>
          </a:p>
          <a:p>
            <a:pPr lvl="2"/>
            <a:r>
              <a:t>Body Level Three</a:t>
            </a:r>
          </a:p>
          <a:p>
            <a:pPr lvl="3"/>
            <a:r>
              <a:t>Body Level Four</a:t>
            </a:r>
          </a:p>
          <a:p>
            <a:pPr lvl="4"/>
            <a:r>
              <a:t>Body Level Five</a:t>
            </a:r>
          </a:p>
        </p:txBody>
      </p:sp>
      <p:sp>
        <p:nvSpPr>
          <p:cNvPr id="7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83" name="Image"/>
          <p:cNvSpPr/>
          <p:nvPr>
            <p:ph type="pic" sz="quarter" idx="13"/>
          </p:nvPr>
        </p:nvSpPr>
        <p:spPr>
          <a:xfrm>
            <a:off x="6731000" y="4965700"/>
            <a:ext cx="5334000" cy="3898900"/>
          </a:xfrm>
          <a:prstGeom prst="rect">
            <a:avLst/>
          </a:prstGeom>
        </p:spPr>
        <p:txBody>
          <a:bodyPr lIns="91439" tIns="45719" rIns="91439" bIns="45719" anchor="t">
            <a:noAutofit/>
          </a:bodyPr>
          <a:lstStyle/>
          <a:p>
            <a:pPr/>
          </a:p>
        </p:txBody>
      </p:sp>
      <p:sp>
        <p:nvSpPr>
          <p:cNvPr id="84" name="Image"/>
          <p:cNvSpPr/>
          <p:nvPr>
            <p:ph type="pic" sz="quarter" idx="14"/>
          </p:nvPr>
        </p:nvSpPr>
        <p:spPr>
          <a:xfrm>
            <a:off x="6731000" y="635000"/>
            <a:ext cx="5334000" cy="3898900"/>
          </a:xfrm>
          <a:prstGeom prst="rect">
            <a:avLst/>
          </a:prstGeom>
        </p:spPr>
        <p:txBody>
          <a:bodyPr lIns="91439" tIns="45719" rIns="91439" bIns="45719" anchor="t">
            <a:noAutofit/>
          </a:bodyPr>
          <a:lstStyle/>
          <a:p>
            <a:pPr/>
          </a:p>
        </p:txBody>
      </p:sp>
      <p:sp>
        <p:nvSpPr>
          <p:cNvPr id="85" name="Image"/>
          <p:cNvSpPr/>
          <p:nvPr>
            <p:ph type="pic" sz="half" idx="15"/>
          </p:nvPr>
        </p:nvSpPr>
        <p:spPr>
          <a:xfrm>
            <a:off x="952500" y="635000"/>
            <a:ext cx="5334000" cy="8229600"/>
          </a:xfrm>
          <a:prstGeom prst="rect">
            <a:avLst/>
          </a:prstGeom>
        </p:spPr>
        <p:txBody>
          <a:bodyPr lIns="91439" tIns="45719" rIns="91439" bIns="45719" anchor="t">
            <a:noAutofit/>
          </a:bodyPr>
          <a:lstStyle/>
          <a:p>
            <a:pPr/>
          </a:p>
        </p:txBody>
      </p:sp>
      <p:sp>
        <p:nvSpPr>
          <p:cNvPr id="8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000000"/>
        </a:solidFill>
      </p:bgPr>
    </p:bg>
    <p:spTree>
      <p:nvGrpSpPr>
        <p:cNvPr id="1" name=""/>
        <p:cNvGrpSpPr/>
        <p:nvPr/>
      </p:nvGrpSpPr>
      <p:grpSpPr>
        <a:xfrm>
          <a:off x="0" y="0"/>
          <a:ext cx="0" cy="0"/>
          <a:chOff x="0" y="0"/>
          <a:chExt cx="0" cy="0"/>
        </a:xfrm>
      </p:grpSpPr>
      <p:sp>
        <p:nvSpPr>
          <p:cNvPr id="2" name="Title Text"/>
          <p:cNvSpPr txBox="1"/>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Body Level One…"/>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b="0" sz="1600">
                <a:latin typeface="Helvetica Neue Light"/>
                <a:ea typeface="Helvetica Neue Light"/>
                <a:cs typeface="Helvetica Neue Light"/>
                <a:sym typeface="Helvetica Neue Light"/>
              </a:defRPr>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1pPr>
      <a:lvl2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2pPr>
      <a:lvl3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3pPr>
      <a:lvl4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4pPr>
      <a:lvl5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5pPr>
      <a:lvl6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6pPr>
      <a:lvl7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7pPr>
      <a:lvl8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8pPr>
      <a:lvl9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9pPr>
    </p:titleStyle>
    <p:bodyStyle>
      <a:lvl1pPr marL="444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1pPr>
      <a:lvl2pPr marL="8890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2pPr>
      <a:lvl3pPr marL="1333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3pPr>
      <a:lvl4pPr marL="17780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4pPr>
      <a:lvl5pPr marL="2222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5pPr>
      <a:lvl6pPr marL="26670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6pPr>
      <a:lvl7pPr marL="3111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7pPr>
      <a:lvl8pPr marL="35560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8pPr>
      <a:lvl9pPr marL="4000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9pPr>
    </p:bodyStyle>
    <p:otherStyle>
      <a:lvl1pPr marL="0" marR="0" indent="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1pPr>
      <a:lvl2pPr marL="0" marR="0" indent="2286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2pPr>
      <a:lvl3pPr marL="0" marR="0" indent="4572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3pPr>
      <a:lvl4pPr marL="0" marR="0" indent="6858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4pPr>
      <a:lvl5pPr marL="0" marR="0" indent="9144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5pPr>
      <a:lvl6pPr marL="0" marR="0" indent="11430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6pPr>
      <a:lvl7pPr marL="0" marR="0" indent="13716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7pPr>
      <a:lvl8pPr marL="0" marR="0" indent="16002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8pPr>
      <a:lvl9pPr marL="0" marR="0" indent="18288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Who is this?"/>
          <p:cNvSpPr txBox="1"/>
          <p:nvPr>
            <p:ph type="ctrTitle"/>
          </p:nvPr>
        </p:nvSpPr>
        <p:spPr>
          <a:prstGeom prst="rect">
            <a:avLst/>
          </a:prstGeom>
        </p:spPr>
        <p:txBody>
          <a:bodyPr/>
          <a:lstStyle/>
          <a:p>
            <a:pPr/>
            <a:r>
              <a:t>Who is this?</a:t>
            </a:r>
          </a:p>
        </p:txBody>
      </p:sp>
      <p:sp>
        <p:nvSpPr>
          <p:cNvPr id="120" name="Matthew 21:1-11"/>
          <p:cNvSpPr txBox="1"/>
          <p:nvPr>
            <p:ph type="subTitle" sz="quarter" idx="1"/>
          </p:nvPr>
        </p:nvSpPr>
        <p:spPr>
          <a:prstGeom prst="rect">
            <a:avLst/>
          </a:prstGeom>
        </p:spPr>
        <p:txBody>
          <a:bodyPr/>
          <a:lstStyle/>
          <a:p>
            <a:pPr/>
            <a:r>
              <a:t>Matthew 21:1-11</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2" name="Incomplete knowledge of Jesus and…"/>
          <p:cNvSpPr txBox="1"/>
          <p:nvPr>
            <p:ph type="title"/>
          </p:nvPr>
        </p:nvSpPr>
        <p:spPr>
          <a:prstGeom prst="rect">
            <a:avLst/>
          </a:prstGeom>
        </p:spPr>
        <p:txBody>
          <a:bodyPr/>
          <a:lstStyle/>
          <a:p>
            <a:pPr>
              <a:spcBef>
                <a:spcPts val="3200"/>
              </a:spcBef>
              <a:defRPr sz="3500"/>
            </a:pPr>
            <a:r>
              <a:t>Incomplete knowledge of Jesus and</a:t>
            </a:r>
          </a:p>
          <a:p>
            <a:pPr>
              <a:spcBef>
                <a:spcPts val="3200"/>
              </a:spcBef>
              <a:defRPr sz="3500"/>
            </a:pPr>
            <a:r>
              <a:t>Incomplete understanding of salvation</a:t>
            </a:r>
          </a:p>
          <a:p>
            <a:pPr>
              <a:spcBef>
                <a:spcPts val="3200"/>
              </a:spcBef>
              <a:defRPr sz="3500"/>
            </a:pPr>
            <a:r>
              <a:t>leads to incomplete witnessing </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4" name="Personal Reflection…"/>
          <p:cNvSpPr txBox="1"/>
          <p:nvPr>
            <p:ph type="title"/>
          </p:nvPr>
        </p:nvSpPr>
        <p:spPr>
          <a:prstGeom prst="rect">
            <a:avLst/>
          </a:prstGeom>
        </p:spPr>
        <p:txBody>
          <a:bodyPr/>
          <a:lstStyle/>
          <a:p>
            <a:pPr>
              <a:defRPr sz="6000"/>
            </a:pPr>
            <a:r>
              <a:t>Personal Reflection </a:t>
            </a:r>
          </a:p>
          <a:p>
            <a:pPr>
              <a:defRPr sz="6000"/>
            </a:pPr>
            <a:r>
              <a:t>and Sharing</a:t>
            </a:r>
          </a:p>
        </p:txBody>
      </p:sp>
      <p:sp>
        <p:nvSpPr>
          <p:cNvPr id="125" name="Who is Jesus to me?  If Jesus is who I says he is, what should my response be?…"/>
          <p:cNvSpPr txBox="1"/>
          <p:nvPr>
            <p:ph type="body" idx="1"/>
          </p:nvPr>
        </p:nvSpPr>
        <p:spPr>
          <a:prstGeom prst="rect">
            <a:avLst/>
          </a:prstGeom>
        </p:spPr>
        <p:txBody>
          <a:bodyPr/>
          <a:lstStyle/>
          <a:p>
            <a:pPr marL="0" indent="0">
              <a:spcBef>
                <a:spcPts val="3200"/>
              </a:spcBef>
              <a:buSzTx/>
              <a:buNone/>
              <a:defRPr sz="3500"/>
            </a:pPr>
            <a:r>
              <a:t>Who is Jesus to me?  If Jesus is who I says he is, what should my response be?</a:t>
            </a:r>
          </a:p>
          <a:p>
            <a:pPr marL="0" indent="0">
              <a:spcBef>
                <a:spcPts val="3200"/>
              </a:spcBef>
              <a:buSzTx/>
              <a:buNone/>
              <a:defRPr sz="3500"/>
            </a:pPr>
            <a:r>
              <a:t>What is my understanding of salvation?  What I am saved from, saved to be, and saved to do?</a:t>
            </a:r>
          </a:p>
          <a:p>
            <a:pPr marL="0" indent="0">
              <a:spcBef>
                <a:spcPts val="3200"/>
              </a:spcBef>
              <a:buSzTx/>
              <a:buNone/>
              <a:defRPr sz="3500"/>
            </a:pPr>
            <a:r>
              <a:t>Do my actions and desires reflect my understanding of salvation and of Jesus Christ? </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7" name="Prophecy fulfilled…"/>
          <p:cNvSpPr txBox="1"/>
          <p:nvPr>
            <p:ph type="title"/>
          </p:nvPr>
        </p:nvSpPr>
        <p:spPr>
          <a:prstGeom prst="rect">
            <a:avLst/>
          </a:prstGeom>
        </p:spPr>
        <p:txBody>
          <a:bodyPr/>
          <a:lstStyle/>
          <a:p>
            <a:pPr>
              <a:defRPr sz="6000"/>
            </a:pPr>
            <a:r>
              <a:t>Prophecy fulfilled</a:t>
            </a:r>
          </a:p>
          <a:p>
            <a:pPr>
              <a:defRPr sz="3000"/>
            </a:pPr>
            <a:r>
              <a:t>Matthew 21:1-7</a:t>
            </a:r>
          </a:p>
        </p:txBody>
      </p:sp>
      <p:sp>
        <p:nvSpPr>
          <p:cNvPr id="128" name="As they approached Jerusalem and came to Bethphage on the Mount of Olives, Jesus sent two disciples, saying to them, “Go to the village ahead of you, and at once you will find a donkey tied there, with her colt by her.  Untie them and bring them to me.  If anyone says anything to you, say that the Lord needs them, and he will send them right away.”…"/>
          <p:cNvSpPr txBox="1"/>
          <p:nvPr>
            <p:ph type="body" idx="1"/>
          </p:nvPr>
        </p:nvSpPr>
        <p:spPr>
          <a:prstGeom prst="rect">
            <a:avLst/>
          </a:prstGeom>
        </p:spPr>
        <p:txBody>
          <a:bodyPr/>
          <a:lstStyle/>
          <a:p>
            <a:pPr marL="0" indent="0" defTabSz="560831">
              <a:spcBef>
                <a:spcPts val="1900"/>
              </a:spcBef>
              <a:buSzTx/>
              <a:buNone/>
              <a:defRPr sz="3072"/>
            </a:pPr>
            <a:r>
              <a:t>As they approached Jerusalem and came to Bethphage on the Mount of Olives, Jesus sent two disciples, saying to them, “Go to the village ahead of you, and at once you will find a donkey tied there, with her colt by her.  Untie them and bring them to me.  If anyone says anything to you, say that the Lord needs them, and he will send them right away.”</a:t>
            </a:r>
          </a:p>
          <a:p>
            <a:pPr marL="0" indent="0" defTabSz="560831">
              <a:spcBef>
                <a:spcPts val="1900"/>
              </a:spcBef>
              <a:buSzTx/>
              <a:buNone/>
              <a:defRPr sz="3072"/>
            </a:pPr>
            <a:r>
              <a:t>This took place to fulfil what was spoken through the prophet: “Say to Daughter Zion, ‘See, your king comes to you gentle and riding on a donkey, and on a colt, the foal of a donkey.’”</a:t>
            </a:r>
          </a:p>
          <a:p>
            <a:pPr marL="0" indent="0" defTabSz="560831">
              <a:spcBef>
                <a:spcPts val="1900"/>
              </a:spcBef>
              <a:buSzTx/>
              <a:buNone/>
              <a:defRPr sz="3072"/>
            </a:pPr>
            <a:r>
              <a:t>The disciples went and did as Jesus instructed them.  They brought the donkey and the colt and placed their cloaks on them for Jesus to sit on.</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0" name="Superficial Acclamation…"/>
          <p:cNvSpPr txBox="1"/>
          <p:nvPr>
            <p:ph type="title"/>
          </p:nvPr>
        </p:nvSpPr>
        <p:spPr>
          <a:prstGeom prst="rect">
            <a:avLst/>
          </a:prstGeom>
        </p:spPr>
        <p:txBody>
          <a:bodyPr/>
          <a:lstStyle/>
          <a:p>
            <a:pPr>
              <a:defRPr sz="6000"/>
            </a:pPr>
            <a:r>
              <a:t>Superficial Acclamation</a:t>
            </a:r>
          </a:p>
          <a:p>
            <a:pPr>
              <a:defRPr sz="3000"/>
            </a:pPr>
            <a:r>
              <a:t>Matthew 21:8-9</a:t>
            </a:r>
          </a:p>
        </p:txBody>
      </p:sp>
      <p:sp>
        <p:nvSpPr>
          <p:cNvPr id="131" name="A very large crowd spread their cloaks on the road, while others cut branches from the trees and spread them on the road.  The crowds that went ahead of him and those that followed shouted,…"/>
          <p:cNvSpPr txBox="1"/>
          <p:nvPr>
            <p:ph type="body" idx="1"/>
          </p:nvPr>
        </p:nvSpPr>
        <p:spPr>
          <a:prstGeom prst="rect">
            <a:avLst/>
          </a:prstGeom>
        </p:spPr>
        <p:txBody>
          <a:bodyPr/>
          <a:lstStyle/>
          <a:p>
            <a:pPr marL="0" indent="0">
              <a:spcBef>
                <a:spcPts val="2000"/>
              </a:spcBef>
              <a:buSzTx/>
              <a:buNone/>
            </a:pPr>
            <a:r>
              <a:t>A very large crowd spread their cloaks on the road, while others cut branches from the trees and spread them on the road.  The crowds that went ahead of him and those that followed shouted, </a:t>
            </a:r>
          </a:p>
          <a:p>
            <a:pPr marL="0" indent="0">
              <a:spcBef>
                <a:spcPts val="2000"/>
              </a:spcBef>
              <a:buSzTx/>
              <a:buNone/>
            </a:pPr>
            <a:r>
              <a:t>“Hosanna to the Son of David!”</a:t>
            </a:r>
          </a:p>
          <a:p>
            <a:pPr marL="0" indent="0">
              <a:spcBef>
                <a:spcPts val="2000"/>
              </a:spcBef>
              <a:buSzTx/>
              <a:buNone/>
            </a:pPr>
            <a:r>
              <a:t>“Blessed is he who comes in the name of the Lord!”</a:t>
            </a:r>
          </a:p>
          <a:p>
            <a:pPr marL="0" indent="0">
              <a:spcBef>
                <a:spcPts val="2000"/>
              </a:spcBef>
              <a:buSzTx/>
              <a:buNone/>
            </a:pPr>
            <a:r>
              <a:t>“Hosanna in the highest heaven!”</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3" name="Incomplete Knowledge…"/>
          <p:cNvSpPr txBox="1"/>
          <p:nvPr>
            <p:ph type="title"/>
          </p:nvPr>
        </p:nvSpPr>
        <p:spPr>
          <a:prstGeom prst="rect">
            <a:avLst/>
          </a:prstGeom>
        </p:spPr>
        <p:txBody>
          <a:bodyPr/>
          <a:lstStyle/>
          <a:p>
            <a:pPr>
              <a:defRPr sz="6000"/>
            </a:pPr>
            <a:r>
              <a:t>Incomplete Knowledge</a:t>
            </a:r>
          </a:p>
          <a:p>
            <a:pPr>
              <a:defRPr sz="3000"/>
            </a:pPr>
            <a:r>
              <a:t>Matthew 21:10-11</a:t>
            </a:r>
          </a:p>
        </p:txBody>
      </p:sp>
      <p:sp>
        <p:nvSpPr>
          <p:cNvPr id="134" name="When Jesus entered Jerusalem, the whole city was stirred and asked, “Who is this?”…"/>
          <p:cNvSpPr txBox="1"/>
          <p:nvPr>
            <p:ph type="body" idx="1"/>
          </p:nvPr>
        </p:nvSpPr>
        <p:spPr>
          <a:prstGeom prst="rect">
            <a:avLst/>
          </a:prstGeom>
        </p:spPr>
        <p:txBody>
          <a:bodyPr/>
          <a:lstStyle/>
          <a:p>
            <a:pPr marL="0" indent="0">
              <a:spcBef>
                <a:spcPts val="2000"/>
              </a:spcBef>
              <a:buSzTx/>
              <a:buNone/>
            </a:pPr>
            <a:r>
              <a:t>When Jesus entered Jerusalem, the whole city was stirred and asked, “Who is this?”</a:t>
            </a:r>
          </a:p>
          <a:p>
            <a:pPr marL="0" indent="0">
              <a:spcBef>
                <a:spcPts val="2000"/>
              </a:spcBef>
              <a:buSzTx/>
              <a:buNone/>
            </a:pPr>
            <a:r>
              <a:t>The crowds answered, “This is Jesus, the prophet from Nazareth in Galilee.”</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6" name="Who is this?…"/>
          <p:cNvSpPr txBox="1"/>
          <p:nvPr>
            <p:ph type="title"/>
          </p:nvPr>
        </p:nvSpPr>
        <p:spPr>
          <a:prstGeom prst="rect">
            <a:avLst/>
          </a:prstGeom>
        </p:spPr>
        <p:txBody>
          <a:bodyPr/>
          <a:lstStyle/>
          <a:p>
            <a:pPr>
              <a:defRPr sz="6000"/>
            </a:pPr>
            <a:r>
              <a:t>Who is this?</a:t>
            </a:r>
          </a:p>
          <a:p>
            <a:pPr>
              <a:defRPr sz="3000"/>
            </a:pPr>
            <a:r>
              <a:t>Matthew 16:13-16</a:t>
            </a:r>
          </a:p>
        </p:txBody>
      </p:sp>
      <p:sp>
        <p:nvSpPr>
          <p:cNvPr id="137" name="When Jesus came to the region of Caesarea Philippi, he asked his disciples, “Who do people say the Son of Man is?”…"/>
          <p:cNvSpPr txBox="1"/>
          <p:nvPr>
            <p:ph type="body" idx="1"/>
          </p:nvPr>
        </p:nvSpPr>
        <p:spPr>
          <a:prstGeom prst="rect">
            <a:avLst/>
          </a:prstGeom>
        </p:spPr>
        <p:txBody>
          <a:bodyPr/>
          <a:lstStyle/>
          <a:p>
            <a:pPr marL="0" indent="0">
              <a:spcBef>
                <a:spcPts val="2000"/>
              </a:spcBef>
              <a:buSzTx/>
              <a:buNone/>
            </a:pPr>
            <a:r>
              <a:t>When Jesus came to the region of Caesarea Philippi, he asked his disciples, “Who do people say the Son of Man is?”</a:t>
            </a:r>
          </a:p>
          <a:p>
            <a:pPr marL="0" indent="0">
              <a:spcBef>
                <a:spcPts val="2000"/>
              </a:spcBef>
              <a:buSzTx/>
              <a:buNone/>
            </a:pPr>
            <a:r>
              <a:t>They replied, “Some say John the Baptist; others say Elijah; and still others, Jeremiah or one of the prophets.”</a:t>
            </a:r>
          </a:p>
          <a:p>
            <a:pPr marL="0" indent="0">
              <a:spcBef>
                <a:spcPts val="2000"/>
              </a:spcBef>
              <a:buSzTx/>
              <a:buNone/>
            </a:pPr>
            <a:r>
              <a:t>“But what about you?” He asked. “Who do you say I am?”</a:t>
            </a:r>
          </a:p>
          <a:p>
            <a:pPr marL="0" indent="0">
              <a:spcBef>
                <a:spcPts val="2000"/>
              </a:spcBef>
              <a:buSzTx/>
              <a:buNone/>
            </a:pPr>
            <a:r>
              <a:t>Simon Peter answered, “You are the Messiah, the Son of the living God.”</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9" name="Incomplete knowledge of Jesus and…"/>
          <p:cNvSpPr txBox="1"/>
          <p:nvPr>
            <p:ph type="title"/>
          </p:nvPr>
        </p:nvSpPr>
        <p:spPr>
          <a:prstGeom prst="rect">
            <a:avLst/>
          </a:prstGeom>
        </p:spPr>
        <p:txBody>
          <a:bodyPr/>
          <a:lstStyle/>
          <a:p>
            <a:pPr>
              <a:spcBef>
                <a:spcPts val="3200"/>
              </a:spcBef>
              <a:defRPr sz="3500"/>
            </a:pPr>
            <a:r>
              <a:t>Incomplete knowledge of Jesus and</a:t>
            </a:r>
          </a:p>
          <a:p>
            <a:pPr>
              <a:spcBef>
                <a:spcPts val="3200"/>
              </a:spcBef>
              <a:defRPr sz="3500"/>
            </a:pPr>
            <a:r>
              <a:t>Incomplete understanding of salvation</a:t>
            </a:r>
          </a:p>
          <a:p>
            <a:pPr>
              <a:spcBef>
                <a:spcPts val="3200"/>
              </a:spcBef>
              <a:defRPr sz="3500"/>
            </a:pPr>
            <a:r>
              <a:t>leads to incomplete witnessing </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1" name="Personal Reflection…"/>
          <p:cNvSpPr txBox="1"/>
          <p:nvPr>
            <p:ph type="title"/>
          </p:nvPr>
        </p:nvSpPr>
        <p:spPr>
          <a:prstGeom prst="rect">
            <a:avLst/>
          </a:prstGeom>
        </p:spPr>
        <p:txBody>
          <a:bodyPr/>
          <a:lstStyle/>
          <a:p>
            <a:pPr>
              <a:defRPr sz="6000"/>
            </a:pPr>
            <a:r>
              <a:t>Personal Reflection </a:t>
            </a:r>
          </a:p>
          <a:p>
            <a:pPr>
              <a:defRPr sz="6000"/>
            </a:pPr>
            <a:r>
              <a:t>and Sharing</a:t>
            </a:r>
          </a:p>
        </p:txBody>
      </p:sp>
      <p:sp>
        <p:nvSpPr>
          <p:cNvPr id="142" name="Who is Jesus to me?  If Jesus is who I says he is, what should my response be?…"/>
          <p:cNvSpPr txBox="1"/>
          <p:nvPr>
            <p:ph type="body" idx="1"/>
          </p:nvPr>
        </p:nvSpPr>
        <p:spPr>
          <a:prstGeom prst="rect">
            <a:avLst/>
          </a:prstGeom>
        </p:spPr>
        <p:txBody>
          <a:bodyPr/>
          <a:lstStyle/>
          <a:p>
            <a:pPr marL="0" indent="0">
              <a:spcBef>
                <a:spcPts val="3200"/>
              </a:spcBef>
              <a:buSzTx/>
              <a:buNone/>
              <a:defRPr sz="3500"/>
            </a:pPr>
            <a:r>
              <a:t>Who is Jesus to me?  If Jesus is who I says he is, what should my response be?</a:t>
            </a:r>
          </a:p>
          <a:p>
            <a:pPr marL="0" indent="0">
              <a:spcBef>
                <a:spcPts val="3200"/>
              </a:spcBef>
              <a:buSzTx/>
              <a:buNone/>
              <a:defRPr sz="3500"/>
            </a:pPr>
            <a:r>
              <a:t>What is my understanding of salvation?  What I am saved from, saved to be, and saved to do?</a:t>
            </a:r>
          </a:p>
          <a:p>
            <a:pPr marL="0" indent="0">
              <a:spcBef>
                <a:spcPts val="3200"/>
              </a:spcBef>
              <a:buSzTx/>
              <a:buNone/>
              <a:defRPr sz="3500"/>
            </a:pPr>
            <a:r>
              <a:t>Do my actions and desires reflect my understanding of salvation and of Jesus Christ? </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Black">
  <a:themeElements>
    <a:clrScheme name="Black">
      <a:dk1>
        <a:srgbClr val="000000"/>
      </a:dk1>
      <a:lt1>
        <a:srgbClr val="FFFFFF"/>
      </a:lt1>
      <a:dk2>
        <a:srgbClr val="434343"/>
      </a:dk2>
      <a:lt2>
        <a:srgbClr val="A9A9A9"/>
      </a:lt2>
      <a:accent1>
        <a:srgbClr val="0076BA"/>
      </a:accent1>
      <a:accent2>
        <a:srgbClr val="00A89D"/>
      </a:accent2>
      <a:accent3>
        <a:srgbClr val="1DB100"/>
      </a:accent3>
      <a:accent4>
        <a:srgbClr val="F8BA00"/>
      </a:accent4>
      <a:accent5>
        <a:srgbClr val="EE220C"/>
      </a:accent5>
      <a:accent6>
        <a:srgbClr val="CB297B"/>
      </a:accent6>
      <a:hlink>
        <a:srgbClr val="0000FF"/>
      </a:hlink>
      <a:folHlink>
        <a:srgbClr val="FF00FF"/>
      </a:folHlink>
    </a:clrScheme>
    <a:fontScheme name="Black">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Off val="13529"/>
          </a:schemeClr>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Black">
  <a:themeElements>
    <a:clrScheme name="Black">
      <a:dk1>
        <a:srgbClr val="000000"/>
      </a:dk1>
      <a:lt1>
        <a:srgbClr val="FFFFFF"/>
      </a:lt1>
      <a:dk2>
        <a:srgbClr val="434343"/>
      </a:dk2>
      <a:lt2>
        <a:srgbClr val="A9A9A9"/>
      </a:lt2>
      <a:accent1>
        <a:srgbClr val="0076BA"/>
      </a:accent1>
      <a:accent2>
        <a:srgbClr val="00A89D"/>
      </a:accent2>
      <a:accent3>
        <a:srgbClr val="1DB100"/>
      </a:accent3>
      <a:accent4>
        <a:srgbClr val="F8BA00"/>
      </a:accent4>
      <a:accent5>
        <a:srgbClr val="EE220C"/>
      </a:accent5>
      <a:accent6>
        <a:srgbClr val="CB297B"/>
      </a:accent6>
      <a:hlink>
        <a:srgbClr val="0000FF"/>
      </a:hlink>
      <a:folHlink>
        <a:srgbClr val="FF00FF"/>
      </a:folHlink>
    </a:clrScheme>
    <a:fontScheme name="Black">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Off val="13529"/>
          </a:schemeClr>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