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70" r:id="rId2"/>
    <p:sldId id="257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80" r:id="rId11"/>
    <p:sldId id="281" r:id="rId12"/>
    <p:sldId id="258" r:id="rId13"/>
    <p:sldId id="282" r:id="rId14"/>
    <p:sldId id="283" r:id="rId15"/>
  </p:sldIdLst>
  <p:sldSz cx="12192000" cy="6858000"/>
  <p:notesSz cx="6889750" cy="9671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14" y="-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6088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69742-461B-4FD2-94A1-D0345A71C350}" type="datetimeFigureOut">
              <a:rPr lang="en-MY" smtClean="0"/>
              <a:pPr/>
              <a:t>5/5/2019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86863"/>
            <a:ext cx="2986088" cy="48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075" y="9186863"/>
            <a:ext cx="2986088" cy="48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E674EF-23B6-407D-BCAF-EDE7784E5B88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2764774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E185-31FD-4D21-BBFE-D496AA5B5F94}" type="datetimeFigureOut">
              <a:rPr lang="en-MY" smtClean="0"/>
              <a:pPr/>
              <a:t>5/5/2019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149C-5D95-4B5D-88AF-30AFD0DA6B31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1555316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E185-31FD-4D21-BBFE-D496AA5B5F94}" type="datetimeFigureOut">
              <a:rPr lang="en-MY" smtClean="0"/>
              <a:pPr/>
              <a:t>5/5/2019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149C-5D95-4B5D-88AF-30AFD0DA6B31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2740576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E185-31FD-4D21-BBFE-D496AA5B5F94}" type="datetimeFigureOut">
              <a:rPr lang="en-MY" smtClean="0"/>
              <a:pPr/>
              <a:t>5/5/2019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149C-5D95-4B5D-88AF-30AFD0DA6B31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3117656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E185-31FD-4D21-BBFE-D496AA5B5F94}" type="datetimeFigureOut">
              <a:rPr lang="en-MY" smtClean="0"/>
              <a:pPr/>
              <a:t>5/5/2019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149C-5D95-4B5D-88AF-30AFD0DA6B31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2966202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E185-31FD-4D21-BBFE-D496AA5B5F94}" type="datetimeFigureOut">
              <a:rPr lang="en-MY" smtClean="0"/>
              <a:pPr/>
              <a:t>5/5/2019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149C-5D95-4B5D-88AF-30AFD0DA6B31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1184467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E185-31FD-4D21-BBFE-D496AA5B5F94}" type="datetimeFigureOut">
              <a:rPr lang="en-MY" smtClean="0"/>
              <a:pPr/>
              <a:t>5/5/2019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149C-5D95-4B5D-88AF-30AFD0DA6B31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102530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E185-31FD-4D21-BBFE-D496AA5B5F94}" type="datetimeFigureOut">
              <a:rPr lang="en-MY" smtClean="0"/>
              <a:pPr/>
              <a:t>5/5/2019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149C-5D95-4B5D-88AF-30AFD0DA6B31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688534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E185-31FD-4D21-BBFE-D496AA5B5F94}" type="datetimeFigureOut">
              <a:rPr lang="en-MY" smtClean="0"/>
              <a:pPr/>
              <a:t>5/5/2019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149C-5D95-4B5D-88AF-30AFD0DA6B31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644695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E185-31FD-4D21-BBFE-D496AA5B5F94}" type="datetimeFigureOut">
              <a:rPr lang="en-MY" smtClean="0"/>
              <a:pPr/>
              <a:t>5/5/2019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149C-5D95-4B5D-88AF-30AFD0DA6B31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3890798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E185-31FD-4D21-BBFE-D496AA5B5F94}" type="datetimeFigureOut">
              <a:rPr lang="en-MY" smtClean="0"/>
              <a:pPr/>
              <a:t>5/5/2019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149C-5D95-4B5D-88AF-30AFD0DA6B31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1806583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E185-31FD-4D21-BBFE-D496AA5B5F94}" type="datetimeFigureOut">
              <a:rPr lang="en-MY" smtClean="0"/>
              <a:pPr/>
              <a:t>5/5/2019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149C-5D95-4B5D-88AF-30AFD0DA6B31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356466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E185-31FD-4D21-BBFE-D496AA5B5F94}" type="datetimeFigureOut">
              <a:rPr lang="en-MY" smtClean="0"/>
              <a:pPr/>
              <a:t>5/5/2019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8149C-5D95-4B5D-88AF-30AFD0DA6B31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xmlns="" val="1646504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199" y="1274074"/>
            <a:ext cx="10783957" cy="309093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MY" sz="3200" dirty="0"/>
              <a:t>“Heaven is my throne, and the earth is my footstool.</a:t>
            </a:r>
            <a:br>
              <a:rPr lang="en-MY" sz="3200" dirty="0"/>
            </a:br>
            <a:r>
              <a:rPr lang="en-MY" sz="3200" dirty="0"/>
              <a:t>Where is the house you will build for me? Where will my resting place be? </a:t>
            </a:r>
            <a:r>
              <a:rPr lang="en-MY" sz="3200" baseline="30000" dirty="0"/>
              <a:t>2 </a:t>
            </a:r>
            <a:r>
              <a:rPr lang="en-MY" sz="3200" dirty="0"/>
              <a:t>Has not my hand made all these things, and so they came into being?” declares the </a:t>
            </a:r>
            <a:r>
              <a:rPr lang="en-MY" sz="3200" cap="small" dirty="0"/>
              <a:t>Lord</a:t>
            </a:r>
            <a:endParaRPr lang="en-MY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684103" y="370578"/>
            <a:ext cx="4532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000" b="1" dirty="0"/>
              <a:t>Isaiah 66:1-2</a:t>
            </a: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717271" y="4560615"/>
            <a:ext cx="10783957" cy="1815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MY" sz="3200" dirty="0"/>
              <a:t>“These are the ones I look on with favour: those who are humble and contrite in spirit, and who </a:t>
            </a:r>
            <a:r>
              <a:rPr lang="en-MY" sz="3200" u="sng" dirty="0"/>
              <a:t>tremble at my word</a:t>
            </a:r>
            <a:r>
              <a:rPr lang="en-MY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008707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1B2258F-86CA-4D4D-8270-BC05FCDEBF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alphaModFix amt="50000"/>
            <a:extLst/>
          </a:blip>
          <a:srcRect l="3610" t="6183" r="4388" b="7053"/>
          <a:stretch/>
        </p:blipFill>
        <p:spPr>
          <a:xfrm>
            <a:off x="20" y="384313"/>
            <a:ext cx="12191980" cy="59502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dirty="0">
                <a:solidFill>
                  <a:srgbClr val="FFFFFF"/>
                </a:solidFill>
                <a:latin typeface="+mn-lt"/>
              </a:rPr>
              <a:t>The Root is Pride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663703" y="4446947"/>
            <a:ext cx="11210247" cy="56038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US" dirty="0"/>
              <a:t>Pride goes before destruction, a haughty spirit before a fall - Proverbs 16:18</a:t>
            </a:r>
          </a:p>
        </p:txBody>
      </p:sp>
    </p:spTree>
    <p:extLst>
      <p:ext uri="{BB962C8B-B14F-4D97-AF65-F5344CB8AC3E}">
        <p14:creationId xmlns:p14="http://schemas.microsoft.com/office/powerpoint/2010/main" xmlns="" val="24880783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53667" y="657535"/>
            <a:ext cx="5571066" cy="55710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8583" y="2565905"/>
            <a:ext cx="37787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3600" b="1" dirty="0"/>
              <a:t>Make a Sober Judgment of ourselves</a:t>
            </a:r>
          </a:p>
        </p:txBody>
      </p:sp>
    </p:spTree>
    <p:extLst>
      <p:ext uri="{BB962C8B-B14F-4D97-AF65-F5344CB8AC3E}">
        <p14:creationId xmlns:p14="http://schemas.microsoft.com/office/powerpoint/2010/main" xmlns="" val="119624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43777" y="2541243"/>
            <a:ext cx="10783957" cy="2587349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MY" sz="3200" dirty="0"/>
              <a:t>“My grace is sufficient for you, for my power is made perfect in weakness.” Therefore I will boast all the more gladly about my weaknesses, so that Christ’s power may rest on me.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3184" y="1245705"/>
            <a:ext cx="9806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000" b="1" dirty="0"/>
              <a:t>I will only boast of my weaknesses - Paul</a:t>
            </a:r>
          </a:p>
        </p:txBody>
      </p:sp>
    </p:spTree>
    <p:extLst>
      <p:ext uri="{BB962C8B-B14F-4D97-AF65-F5344CB8AC3E}">
        <p14:creationId xmlns:p14="http://schemas.microsoft.com/office/powerpoint/2010/main" xmlns="" val="3282294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43777" y="2302704"/>
            <a:ext cx="10783957" cy="2587349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MY" sz="3200" dirty="0"/>
              <a:t>Who, being in very nature God, did not consider equality with God something to be used to his own advantage;</a:t>
            </a:r>
            <a:r>
              <a:rPr lang="en-MY" sz="3200" baseline="30000" dirty="0"/>
              <a:t> </a:t>
            </a:r>
            <a:r>
              <a:rPr lang="en-MY" sz="3200" dirty="0"/>
              <a:t>rather, he made himself nothing by taking the very nature</a:t>
            </a:r>
            <a:r>
              <a:rPr lang="en-MY" sz="3200" baseline="30000" dirty="0"/>
              <a:t> </a:t>
            </a:r>
            <a:r>
              <a:rPr lang="en-MY" sz="3200" dirty="0"/>
              <a:t>of a servant, being made in human likeness.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3184" y="1245705"/>
            <a:ext cx="9806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000" b="1" dirty="0"/>
              <a:t>Attitude Like Christ’s</a:t>
            </a:r>
          </a:p>
        </p:txBody>
      </p:sp>
    </p:spTree>
    <p:extLst>
      <p:ext uri="{BB962C8B-B14F-4D97-AF65-F5344CB8AC3E}">
        <p14:creationId xmlns:p14="http://schemas.microsoft.com/office/powerpoint/2010/main" xmlns="" val="2495804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952" y="168757"/>
            <a:ext cx="10515600" cy="1325563"/>
          </a:xfrm>
        </p:spPr>
        <p:txBody>
          <a:bodyPr/>
          <a:lstStyle/>
          <a:p>
            <a:r>
              <a:rPr lang="en-MY" b="1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688" y="1297657"/>
            <a:ext cx="11935968" cy="5560343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en-MY" sz="2700" dirty="0"/>
              <a:t>A need to have a sense of awe and reverence for God.</a:t>
            </a:r>
          </a:p>
          <a:p>
            <a:pPr>
              <a:lnSpc>
                <a:spcPct val="125000"/>
              </a:lnSpc>
            </a:pPr>
            <a:r>
              <a:rPr lang="en-MY" sz="2700" dirty="0"/>
              <a:t>Fear of God is the pathway to wisdom (and all kinds of benefits and our well being)</a:t>
            </a:r>
          </a:p>
          <a:p>
            <a:pPr>
              <a:lnSpc>
                <a:spcPct val="125000"/>
              </a:lnSpc>
            </a:pPr>
            <a:r>
              <a:rPr lang="en-MY" sz="2700" dirty="0"/>
              <a:t>God is BIG, he does not need anything from us.</a:t>
            </a:r>
          </a:p>
          <a:p>
            <a:pPr>
              <a:lnSpc>
                <a:spcPct val="125000"/>
              </a:lnSpc>
            </a:pPr>
            <a:r>
              <a:rPr lang="en-MY" sz="2700" dirty="0"/>
              <a:t>God sets his eyes on the one who is humble and takes His word seriously</a:t>
            </a:r>
          </a:p>
          <a:p>
            <a:pPr>
              <a:lnSpc>
                <a:spcPct val="125000"/>
              </a:lnSpc>
            </a:pPr>
            <a:r>
              <a:rPr lang="en-MY" sz="2700" dirty="0"/>
              <a:t>We must deal with PRIDE because it stands in the way to our devotion to God</a:t>
            </a:r>
          </a:p>
          <a:p>
            <a:pPr>
              <a:lnSpc>
                <a:spcPct val="125000"/>
              </a:lnSpc>
            </a:pPr>
            <a:r>
              <a:rPr lang="en-MY" sz="2700" dirty="0"/>
              <a:t>3 Suggestions to deal with PRIDE. </a:t>
            </a:r>
            <a:br>
              <a:rPr lang="en-MY" sz="2700" dirty="0"/>
            </a:br>
            <a:r>
              <a:rPr lang="en-MY" sz="2700" dirty="0"/>
              <a:t>- Come back to the point of lowliness and complete dependence on God.</a:t>
            </a:r>
            <a:br>
              <a:rPr lang="en-MY" sz="2700" dirty="0"/>
            </a:br>
            <a:r>
              <a:rPr lang="en-MY" sz="2700" dirty="0"/>
              <a:t>- Confess our weaknesses. </a:t>
            </a:r>
            <a:br>
              <a:rPr lang="en-MY" sz="2700" dirty="0"/>
            </a:br>
            <a:r>
              <a:rPr lang="en-MY" sz="2700" dirty="0"/>
              <a:t>- Imitate Christ’s humility.</a:t>
            </a:r>
          </a:p>
        </p:txBody>
      </p:sp>
    </p:spTree>
    <p:extLst>
      <p:ext uri="{BB962C8B-B14F-4D97-AF65-F5344CB8AC3E}">
        <p14:creationId xmlns:p14="http://schemas.microsoft.com/office/powerpoint/2010/main" xmlns="" val="4162983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A826B85-D58A-48FB-ABB8-881A5F8CC2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120" y="5608637"/>
            <a:ext cx="10271760" cy="93662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Walking in awe of God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r>
              <a:rPr lang="en-US" sz="2200" b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May 2019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xmlns="" id="{20B579A7-44A3-4863-B4F6-E1E3D667A5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0120" y="990600"/>
            <a:ext cx="10271760" cy="43053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456" r="2" b="2"/>
          <a:stretch/>
        </p:blipFill>
        <p:spPr>
          <a:xfrm>
            <a:off x="1281684" y="1419797"/>
            <a:ext cx="9628632" cy="366674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2266640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77956" y="1804162"/>
            <a:ext cx="10783957" cy="280759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MY" sz="3200" dirty="0"/>
              <a:t>The </a:t>
            </a:r>
            <a:r>
              <a:rPr lang="en-MY" sz="3200" u="sng" dirty="0"/>
              <a:t>fear of the </a:t>
            </a:r>
            <a:r>
              <a:rPr lang="en-MY" sz="3200" u="sng" cap="small" dirty="0"/>
              <a:t>Lord</a:t>
            </a:r>
            <a:r>
              <a:rPr lang="en-MY" sz="3200" dirty="0"/>
              <a:t> is the beginning of wisdom.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MY" sz="3200" dirty="0"/>
              <a:t>For through wisdom</a:t>
            </a:r>
            <a:r>
              <a:rPr lang="en-MY" sz="3200" baseline="30000" dirty="0"/>
              <a:t> </a:t>
            </a:r>
            <a:r>
              <a:rPr lang="en-MY" sz="3200" dirty="0"/>
              <a:t>your days will be many, and years will be added to your life.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69634" y="701883"/>
            <a:ext cx="4532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000" b="1" dirty="0"/>
              <a:t>Proverbs 9:10a-11</a:t>
            </a:r>
          </a:p>
        </p:txBody>
      </p:sp>
    </p:spTree>
    <p:extLst>
      <p:ext uri="{BB962C8B-B14F-4D97-AF65-F5344CB8AC3E}">
        <p14:creationId xmlns:p14="http://schemas.microsoft.com/office/powerpoint/2010/main" xmlns="" val="3153130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75690" y="2374006"/>
            <a:ext cx="10783957" cy="280759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MY" sz="3200" dirty="0"/>
              <a:t>The </a:t>
            </a:r>
            <a:r>
              <a:rPr lang="en-MY" sz="3200" b="1" u="sng" dirty="0"/>
              <a:t>lack of fear of the </a:t>
            </a:r>
            <a:r>
              <a:rPr lang="en-MY" sz="3200" b="1" u="sng" cap="small" dirty="0"/>
              <a:t>Lord</a:t>
            </a:r>
            <a:r>
              <a:rPr lang="en-MY" sz="3200" b="1" dirty="0"/>
              <a:t> </a:t>
            </a:r>
            <a:r>
              <a:rPr lang="en-MY" sz="3200" dirty="0"/>
              <a:t>is the beginning of </a:t>
            </a:r>
            <a:r>
              <a:rPr lang="en-MY" sz="3200" b="1" u="sng" dirty="0"/>
              <a:t>folly</a:t>
            </a:r>
            <a:r>
              <a:rPr lang="en-MY" sz="3200" dirty="0"/>
              <a:t> (and many </a:t>
            </a:r>
            <a:r>
              <a:rPr lang="en-MY" sz="3200" dirty="0" err="1"/>
              <a:t>many</a:t>
            </a:r>
            <a:r>
              <a:rPr lang="en-MY" sz="3200" dirty="0"/>
              <a:t> problems).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MY" sz="3200" dirty="0"/>
              <a:t>For through folly</a:t>
            </a:r>
            <a:r>
              <a:rPr lang="en-MY" sz="3200" baseline="30000" dirty="0"/>
              <a:t> </a:t>
            </a:r>
            <a:r>
              <a:rPr lang="en-MY" sz="3200" dirty="0"/>
              <a:t>your days will be few, and years will be cut short (wasted).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49217" y="1046437"/>
            <a:ext cx="7036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000" b="1" dirty="0"/>
              <a:t>Proverbs 9:10a-11 (The reverse)</a:t>
            </a:r>
          </a:p>
        </p:txBody>
      </p:sp>
    </p:spTree>
    <p:extLst>
      <p:ext uri="{BB962C8B-B14F-4D97-AF65-F5344CB8AC3E}">
        <p14:creationId xmlns:p14="http://schemas.microsoft.com/office/powerpoint/2010/main" xmlns="" val="1061753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000"/>
          <a:stretch/>
        </p:blipFill>
        <p:spPr>
          <a:xfrm>
            <a:off x="0" y="13252"/>
            <a:ext cx="12192000" cy="6857990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xmlns="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6385" y="1494558"/>
            <a:ext cx="5844211" cy="1342754"/>
          </a:xfrm>
          <a:prstGeom prst="ellipse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3600" b="1" dirty="0"/>
              <a:t>Do we realize how big our God is?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20E3A342-4D61-4E3F-AF90-1AB42AEB9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10016" y="4318618"/>
            <a:ext cx="3689488" cy="19369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" y="2797687"/>
            <a:ext cx="5658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400" dirty="0"/>
              <a:t>Heaven is my throne, earth is my footstool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3352" y="3527977"/>
            <a:ext cx="4982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400" b="1" dirty="0"/>
              <a:t>Isaiah 66:1a</a:t>
            </a:r>
          </a:p>
        </p:txBody>
      </p:sp>
    </p:spTree>
    <p:extLst>
      <p:ext uri="{BB962C8B-B14F-4D97-AF65-F5344CB8AC3E}">
        <p14:creationId xmlns:p14="http://schemas.microsoft.com/office/powerpoint/2010/main" xmlns="" val="3863763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MY" dirty="0"/>
              <a:t>God has no needs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CC8E88E6-00DE-439A-B0B7-10EF6F4B8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MY" dirty="0"/>
              <a:t>Where is the house you will build for me? Where will my resting place be? </a:t>
            </a:r>
            <a:r>
              <a:rPr lang="en-MY" baseline="30000" dirty="0"/>
              <a:t>2 </a:t>
            </a:r>
            <a:r>
              <a:rPr lang="en-MY" dirty="0"/>
              <a:t>Has not my hand made all these things, and so they came into being?” declares the </a:t>
            </a:r>
            <a:r>
              <a:rPr lang="en-MY" cap="small" dirty="0"/>
              <a:t>Lord</a:t>
            </a:r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CF62D2A7-8207-488C-9F46-316BA81A16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/>
          <a:srcRect l="20229" r="10242" b="-1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3686649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71939" y="2135470"/>
            <a:ext cx="10783957" cy="2807596"/>
          </a:xfrm>
        </p:spPr>
        <p:txBody>
          <a:bodyPr anchor="ctr"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MY" sz="3200" dirty="0"/>
              <a:t>But whoever sacrifices a bull is like one who kills a person, and whoever offers a lamb is like one who breaks a dog's neck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86909" y="1780683"/>
            <a:ext cx="2782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3600" b="1" dirty="0"/>
              <a:t>Isaiah 66:3</a:t>
            </a:r>
          </a:p>
        </p:txBody>
      </p:sp>
    </p:spTree>
    <p:extLst>
      <p:ext uri="{BB962C8B-B14F-4D97-AF65-F5344CB8AC3E}">
        <p14:creationId xmlns:p14="http://schemas.microsoft.com/office/powerpoint/2010/main" xmlns="" val="4218276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6C5FA50-8D52-4617-AF91-5C7B1C835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56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The one I look with favour – the humble and contrite in spirit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xmlns="" id="{E223798C-12AD-4B0C-A50C-D676347D67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284" r="-2" b="-2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3044900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MY" sz="4000" b="1" dirty="0"/>
              <a:t>The one who trembles at His Word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690688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0698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375</Words>
  <Application>Microsoft Office PowerPoint</Application>
  <PresentationFormat>Custom</PresentationFormat>
  <Paragraphs>33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Walking in awe of God 5th May 2019</vt:lpstr>
      <vt:lpstr>Slide 3</vt:lpstr>
      <vt:lpstr>Slide 4</vt:lpstr>
      <vt:lpstr>Do we realize how big our God is?</vt:lpstr>
      <vt:lpstr>God has no needs</vt:lpstr>
      <vt:lpstr>Slide 7</vt:lpstr>
      <vt:lpstr>The one I look with favour – the humble and contrite in spirit</vt:lpstr>
      <vt:lpstr>The one who trembles at His Word</vt:lpstr>
      <vt:lpstr>The Root is Pride</vt:lpstr>
      <vt:lpstr>Slide 11</vt:lpstr>
      <vt:lpstr>Slide 12</vt:lpstr>
      <vt:lpstr>Slide 13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Walking in the Light</dc:title>
  <dc:creator>Chew, Alvin</dc:creator>
  <cp:lastModifiedBy>Fpbcpg</cp:lastModifiedBy>
  <cp:revision>44</cp:revision>
  <cp:lastPrinted>2019-05-04T09:30:24Z</cp:lastPrinted>
  <dcterms:created xsi:type="dcterms:W3CDTF">2019-05-01T03:19:13Z</dcterms:created>
  <dcterms:modified xsi:type="dcterms:W3CDTF">2019-05-05T01:58:38Z</dcterms:modified>
</cp:coreProperties>
</file>