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98" r:id="rId2"/>
    <p:sldId id="296" r:id="rId3"/>
    <p:sldId id="301" r:id="rId4"/>
    <p:sldId id="273" r:id="rId5"/>
    <p:sldId id="260" r:id="rId6"/>
    <p:sldId id="261" r:id="rId7"/>
    <p:sldId id="302" r:id="rId8"/>
    <p:sldId id="262" r:id="rId9"/>
    <p:sldId id="263" r:id="rId10"/>
    <p:sldId id="264" r:id="rId11"/>
    <p:sldId id="291" r:id="rId12"/>
    <p:sldId id="266" r:id="rId13"/>
    <p:sldId id="267" r:id="rId14"/>
    <p:sldId id="300" r:id="rId15"/>
    <p:sldId id="289" r:id="rId16"/>
    <p:sldId id="303" r:id="rId17"/>
    <p:sldId id="29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71AE"/>
    <a:srgbClr val="7F96C3"/>
    <a:srgbClr val="ABBAD8"/>
    <a:srgbClr val="B4D3DE"/>
    <a:srgbClr val="90BFCF"/>
    <a:srgbClr val="C0CAE3"/>
    <a:srgbClr val="E6E7EE"/>
    <a:srgbClr val="AFB4D9"/>
    <a:srgbClr val="5E9AD0"/>
    <a:srgbClr val="AAB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64" d="100"/>
          <a:sy n="64" d="100"/>
        </p:scale>
        <p:origin x="129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FDCAE-188A-434A-84F8-110CC129A6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5D1B74-AA9C-416E-8953-4010806EE7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52287-25DB-43D3-B1DC-A1505B946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87C99-90DB-4943-8B94-BB19ECCB3A68}" type="datetimeFigureOut">
              <a:rPr lang="en-MY" smtClean="0"/>
              <a:t>11/5/2019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89F2D-33C4-4BD6-9CB2-018DD62A1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600484-C32D-497E-9002-5CA55B500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BBF28-E8B3-46D6-BE1E-B478D367C2D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56486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26354-32F6-4815-9EE8-6253B980D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14659C-DE4A-4EBC-8B73-2A92888120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E48D6-EF18-46A3-BD1E-1FD672186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87C99-90DB-4943-8B94-BB19ECCB3A68}" type="datetimeFigureOut">
              <a:rPr lang="en-MY" smtClean="0"/>
              <a:t>11/5/2019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607900-384A-458D-829A-92A6323A4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BA1540-3ED7-4F53-A05A-F8AA84C90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BBF28-E8B3-46D6-BE1E-B478D367C2D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73418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B4D429-82D9-4023-8477-68EA3693AD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A8A155-8076-4812-A456-44E93B7D9B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964866-4E37-4402-846D-BA6CADF6D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87C99-90DB-4943-8B94-BB19ECCB3A68}" type="datetimeFigureOut">
              <a:rPr lang="en-MY" smtClean="0"/>
              <a:t>11/5/2019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653E67-E63E-4A43-B302-8EE67494F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DF2A61-E957-4127-B012-B392E8CB5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BBF28-E8B3-46D6-BE1E-B478D367C2D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68775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2B971-D8FF-4442-A079-C224871C5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072137-A586-4898-9A1F-CE11FBBD9F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B4034F-C9EA-4560-BA4F-4536BA89D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87C99-90DB-4943-8B94-BB19ECCB3A68}" type="datetimeFigureOut">
              <a:rPr lang="en-MY" smtClean="0"/>
              <a:t>11/5/2019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D19B84-353D-4FE4-801A-F9CAC97B7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7ECD0A-13BB-4ED9-9D11-95D25C1D0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BBF28-E8B3-46D6-BE1E-B478D367C2D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85376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04908-F23D-4373-9DCA-AE32A7E98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F120E9-A3DD-452F-9B74-B591708D1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65F776-9286-49B9-BCC5-990A36934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87C99-90DB-4943-8B94-BB19ECCB3A68}" type="datetimeFigureOut">
              <a:rPr lang="en-MY" smtClean="0"/>
              <a:t>11/5/2019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037BA3-D3CA-4026-9F0F-82CA4F886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B474ED-5E3E-4770-B597-0F5D4C761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BBF28-E8B3-46D6-BE1E-B478D367C2D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01212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E1D68-EF49-46BC-8FEC-FB6CD23C0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144660-D15C-4305-9912-AA98189B7B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FB7632-5167-486C-984C-48051A138A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EE2EE2-7FBE-405C-B341-2C8F05062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87C99-90DB-4943-8B94-BB19ECCB3A68}" type="datetimeFigureOut">
              <a:rPr lang="en-MY" smtClean="0"/>
              <a:t>11/5/2019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F63F98-66CC-46A4-838D-591911A92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B230A2-9816-4A8F-B93E-FF739AA19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BBF28-E8B3-46D6-BE1E-B478D367C2D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5093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6338F-3F35-4905-BC4D-73F07A3AD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D7AF45-E55D-48D4-84FB-9006A8277A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8284DF-9E40-4685-A811-24FEBEF56E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DEF5DD-55BE-440D-BAB2-A8DC323EA0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55CAB3-87DF-4DE4-87E5-8A27055DE6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CF6C35-33EB-4F9E-AD02-8A841D7CB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87C99-90DB-4943-8B94-BB19ECCB3A68}" type="datetimeFigureOut">
              <a:rPr lang="en-MY" smtClean="0"/>
              <a:t>11/5/2019</a:t>
            </a:fld>
            <a:endParaRPr lang="en-M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5E877A-89EC-4CB2-8A1C-1B0824472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BBC319-62B9-4F28-B71F-A20D32BB1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BBF28-E8B3-46D6-BE1E-B478D367C2D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47414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F861D-616C-4F07-88B7-290ED1918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4F455F-2297-4D36-AC7D-AB869096D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87C99-90DB-4943-8B94-BB19ECCB3A68}" type="datetimeFigureOut">
              <a:rPr lang="en-MY" smtClean="0"/>
              <a:t>11/5/2019</a:t>
            </a:fld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E1C51B-4282-4226-BD17-C62E5786C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2F7B9E-88F9-4096-A695-4C88458BA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BBF28-E8B3-46D6-BE1E-B478D367C2D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1673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228AE4-DBBA-4476-8BBC-52FF5F7D1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87C99-90DB-4943-8B94-BB19ECCB3A68}" type="datetimeFigureOut">
              <a:rPr lang="en-MY" smtClean="0"/>
              <a:t>11/5/2019</a:t>
            </a:fld>
            <a:endParaRPr lang="en-M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DF74E8-7B0C-4C58-A223-AD6A68965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E70A3D-5062-4B4D-B5A0-11EF56AE9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BBF28-E8B3-46D6-BE1E-B478D367C2D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73474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7FB4A-5962-4B3E-A9C4-808C51EDF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7D9D7-EB12-4590-BB53-C5DD968AE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74C74F-3517-446C-AA6A-8DB0ABC455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9D49D1-6593-4AE5-9191-6C9B337F1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87C99-90DB-4943-8B94-BB19ECCB3A68}" type="datetimeFigureOut">
              <a:rPr lang="en-MY" smtClean="0"/>
              <a:t>11/5/2019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3B9F3A-0936-4E1C-B4A3-92DAF7A19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B28E19-C402-403F-8236-A35348FE3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BBF28-E8B3-46D6-BE1E-B478D367C2D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8441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F0CCB-6C1F-4042-AB05-AB9CEF827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80EADC-49E3-4658-8CB7-D67AC256FC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F9C664-AEC6-4F9D-BAE6-4C5B74058C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F307A7-2928-4AE2-8B2E-9FA86F3AF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87C99-90DB-4943-8B94-BB19ECCB3A68}" type="datetimeFigureOut">
              <a:rPr lang="en-MY" smtClean="0"/>
              <a:t>11/5/2019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A39278-4F69-4B07-BD21-06081915D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F46AE0-BE4B-47C5-AE24-7594514BA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BBF28-E8B3-46D6-BE1E-B478D367C2D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74508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03BB06-71BF-417E-A33D-9F61256AB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AC1F8A-6734-4520-B140-CBD7A880AC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7CD512-3758-46AD-93D3-C29ACE9973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87C99-90DB-4943-8B94-BB19ECCB3A68}" type="datetimeFigureOut">
              <a:rPr lang="en-MY" smtClean="0"/>
              <a:t>11/5/2019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2231E5-2988-4D8E-93E7-BEFC439757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2BD182-56C6-4231-85D8-E5258F1C0C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BBF28-E8B3-46D6-BE1E-B478D367C2D8}" type="slidenum">
              <a:rPr lang="en-MY" smtClean="0"/>
              <a:t>‹#›</a:t>
            </a:fld>
            <a:endParaRPr lang="en-MY"/>
          </a:p>
        </p:txBody>
      </p:sp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80CD409A-E723-4403-9984-0C569FCD9F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382"/>
          <a:stretch/>
        </p:blipFill>
        <p:spPr>
          <a:xfrm flipH="1">
            <a:off x="3437524" y="-53939"/>
            <a:ext cx="6000108" cy="80750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B8F2F2F-2FD2-4040-BAD8-BD76986F594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093" y="3934497"/>
            <a:ext cx="2309994" cy="278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5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27F5C0-63C0-4963-A5D0-CF9AC3592B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139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B5B9CA5-AD86-457F-87EF-A5AC36188E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0917" y="1398597"/>
            <a:ext cx="6751450" cy="3655663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MY" sz="3000" b="1" i="1" baseline="30000" dirty="0">
                <a:latin typeface="Trebuchet MS" panose="020B0603020202020204" pitchFamily="34" charset="0"/>
              </a:rPr>
              <a:t>9 </a:t>
            </a:r>
            <a:r>
              <a:rPr lang="en-MY" sz="3000" i="1" dirty="0">
                <a:latin typeface="Trebuchet MS" panose="020B0603020202020204" pitchFamily="34" charset="0"/>
              </a:rPr>
              <a:t>I will sing a new song to You,</a:t>
            </a:r>
            <a:br>
              <a:rPr lang="en-MY" sz="3000" i="1" dirty="0">
                <a:latin typeface="Trebuchet MS" panose="020B0603020202020204" pitchFamily="34" charset="0"/>
              </a:rPr>
            </a:br>
            <a:r>
              <a:rPr lang="en-MY" sz="3000" i="1" dirty="0">
                <a:latin typeface="Trebuchet MS" panose="020B0603020202020204" pitchFamily="34" charset="0"/>
              </a:rPr>
              <a:t>   O God; </a:t>
            </a:r>
            <a:br>
              <a:rPr lang="en-MY" sz="3000" i="1" dirty="0">
                <a:latin typeface="Trebuchet MS" panose="020B0603020202020204" pitchFamily="34" charset="0"/>
              </a:rPr>
            </a:br>
            <a:r>
              <a:rPr lang="en-MY" sz="3000" i="1" dirty="0">
                <a:latin typeface="Trebuchet MS" panose="020B0603020202020204" pitchFamily="34" charset="0"/>
              </a:rPr>
              <a:t>  On a harp of ten strings I will sing</a:t>
            </a:r>
            <a:br>
              <a:rPr lang="en-MY" sz="3000" i="1" dirty="0">
                <a:latin typeface="Trebuchet MS" panose="020B0603020202020204" pitchFamily="34" charset="0"/>
              </a:rPr>
            </a:br>
            <a:r>
              <a:rPr lang="en-MY" sz="3000" i="1" dirty="0">
                <a:latin typeface="Trebuchet MS" panose="020B0603020202020204" pitchFamily="34" charset="0"/>
              </a:rPr>
              <a:t>   praises to You,</a:t>
            </a:r>
            <a:br>
              <a:rPr lang="en-MY" sz="3000" i="1" dirty="0">
                <a:latin typeface="Trebuchet MS" panose="020B0603020202020204" pitchFamily="34" charset="0"/>
              </a:rPr>
            </a:br>
            <a:r>
              <a:rPr lang="en-MY" sz="3000" b="1" i="1" baseline="30000" dirty="0">
                <a:latin typeface="Trebuchet MS" panose="020B0603020202020204" pitchFamily="34" charset="0"/>
              </a:rPr>
              <a:t>10 </a:t>
            </a:r>
            <a:r>
              <a:rPr lang="en-MY" sz="3000" i="1" dirty="0">
                <a:latin typeface="Trebuchet MS" panose="020B0603020202020204" pitchFamily="34" charset="0"/>
              </a:rPr>
              <a:t>The One who gives salvation to</a:t>
            </a:r>
            <a:br>
              <a:rPr lang="en-MY" sz="3000" i="1" dirty="0">
                <a:latin typeface="Trebuchet MS" panose="020B0603020202020204" pitchFamily="34" charset="0"/>
              </a:rPr>
            </a:br>
            <a:r>
              <a:rPr lang="en-MY" sz="3000" i="1" dirty="0">
                <a:latin typeface="Trebuchet MS" panose="020B0603020202020204" pitchFamily="34" charset="0"/>
              </a:rPr>
              <a:t>   kings,</a:t>
            </a:r>
            <a:br>
              <a:rPr lang="en-MY" sz="3000" i="1" dirty="0">
                <a:latin typeface="Trebuchet MS" panose="020B0603020202020204" pitchFamily="34" charset="0"/>
              </a:rPr>
            </a:br>
            <a:r>
              <a:rPr lang="en-MY" sz="3000" i="1" dirty="0">
                <a:latin typeface="Trebuchet MS" panose="020B0603020202020204" pitchFamily="34" charset="0"/>
              </a:rPr>
              <a:t>  Who delivers David His servant</a:t>
            </a:r>
            <a:br>
              <a:rPr lang="en-MY" sz="3000" i="1" dirty="0">
                <a:latin typeface="Trebuchet MS" panose="020B0603020202020204" pitchFamily="34" charset="0"/>
              </a:rPr>
            </a:br>
            <a:r>
              <a:rPr lang="en-MY" sz="3000" i="1" dirty="0">
                <a:latin typeface="Trebuchet MS" panose="020B0603020202020204" pitchFamily="34" charset="0"/>
              </a:rPr>
              <a:t>   From the deadly sword.</a:t>
            </a:r>
            <a:endParaRPr lang="en-MY" sz="3000" dirty="0">
              <a:latin typeface="Trebuchet MS" panose="020B0603020202020204" pitchFamily="34" charset="0"/>
            </a:endParaRPr>
          </a:p>
          <a:p>
            <a:pPr algn="l"/>
            <a:endParaRPr lang="en-MY" sz="3000" dirty="0">
              <a:latin typeface="Trebuchet MS" panose="020B0603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D883E1A-DBB2-4619-A6AF-FA5D3CD3CD2E}"/>
              </a:ext>
            </a:extLst>
          </p:cNvPr>
          <p:cNvCxnSpPr>
            <a:cxnSpLocks/>
          </p:cNvCxnSpPr>
          <p:nvPr/>
        </p:nvCxnSpPr>
        <p:spPr>
          <a:xfrm>
            <a:off x="2624008" y="1856617"/>
            <a:ext cx="270775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51E5AD3-5A9B-4CF6-B4B6-54AD38F90AD5}"/>
              </a:ext>
            </a:extLst>
          </p:cNvPr>
          <p:cNvCxnSpPr>
            <a:cxnSpLocks/>
          </p:cNvCxnSpPr>
          <p:nvPr/>
        </p:nvCxnSpPr>
        <p:spPr>
          <a:xfrm>
            <a:off x="6801605" y="2780262"/>
            <a:ext cx="720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03A07AB-7008-4E1C-9B5B-77693E326FB0}"/>
              </a:ext>
            </a:extLst>
          </p:cNvPr>
          <p:cNvCxnSpPr>
            <a:cxnSpLocks/>
          </p:cNvCxnSpPr>
          <p:nvPr/>
        </p:nvCxnSpPr>
        <p:spPr>
          <a:xfrm>
            <a:off x="1701132" y="3247401"/>
            <a:ext cx="252346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2354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B5B9CA5-AD86-457F-87EF-A5AC36188E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8352" y="1961504"/>
            <a:ext cx="6751450" cy="3289516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MY" sz="3000" i="1" baseline="30000" dirty="0">
                <a:latin typeface="Trebuchet MS" panose="020B0603020202020204" pitchFamily="34" charset="0"/>
              </a:rPr>
              <a:t>11 </a:t>
            </a:r>
            <a:r>
              <a:rPr lang="en-MY" sz="3000" b="1" i="1" baseline="30000" dirty="0">
                <a:latin typeface="Trebuchet MS" panose="020B0603020202020204" pitchFamily="34" charset="0"/>
              </a:rPr>
              <a:t> </a:t>
            </a:r>
            <a:r>
              <a:rPr lang="en-MY" sz="3000" i="1" dirty="0">
                <a:latin typeface="Trebuchet MS" panose="020B0603020202020204" pitchFamily="34" charset="0"/>
              </a:rPr>
              <a:t>Rescue me and deliver me </a:t>
            </a:r>
            <a:br>
              <a:rPr lang="en-MY" sz="3000" i="1" dirty="0">
                <a:latin typeface="Trebuchet MS" panose="020B0603020202020204" pitchFamily="34" charset="0"/>
              </a:rPr>
            </a:br>
            <a:r>
              <a:rPr lang="en-MY" sz="3000" i="1" dirty="0">
                <a:latin typeface="Trebuchet MS" panose="020B0603020202020204" pitchFamily="34" charset="0"/>
              </a:rPr>
              <a:t>   From the hand of foreigners,</a:t>
            </a:r>
            <a:br>
              <a:rPr lang="en-MY" sz="3000" i="1" dirty="0">
                <a:latin typeface="Trebuchet MS" panose="020B0603020202020204" pitchFamily="34" charset="0"/>
              </a:rPr>
            </a:br>
            <a:r>
              <a:rPr lang="en-MY" sz="3000" i="1" baseline="30000" dirty="0">
                <a:latin typeface="Trebuchet MS" panose="020B0603020202020204" pitchFamily="34" charset="0"/>
              </a:rPr>
              <a:t>    </a:t>
            </a:r>
            <a:r>
              <a:rPr lang="en-MY" sz="3000" i="1" dirty="0">
                <a:latin typeface="Trebuchet MS" panose="020B0603020202020204" pitchFamily="34" charset="0"/>
              </a:rPr>
              <a:t>Whose mouth speaks lying words,</a:t>
            </a:r>
            <a:br>
              <a:rPr lang="en-MY" sz="3000" i="1" dirty="0">
                <a:latin typeface="Trebuchet MS" panose="020B0603020202020204" pitchFamily="34" charset="0"/>
              </a:rPr>
            </a:br>
            <a:r>
              <a:rPr lang="en-MY" sz="3000" i="1" dirty="0">
                <a:latin typeface="Trebuchet MS" panose="020B0603020202020204" pitchFamily="34" charset="0"/>
              </a:rPr>
              <a:t>   And whose right hand is a right</a:t>
            </a:r>
            <a:br>
              <a:rPr lang="en-MY" sz="3000" i="1" dirty="0">
                <a:latin typeface="Trebuchet MS" panose="020B0603020202020204" pitchFamily="34" charset="0"/>
              </a:rPr>
            </a:br>
            <a:r>
              <a:rPr lang="en-MY" sz="3000" i="1" dirty="0">
                <a:latin typeface="Trebuchet MS" panose="020B0603020202020204" pitchFamily="34" charset="0"/>
              </a:rPr>
              <a:t>   hand of falsehood.</a:t>
            </a:r>
            <a:endParaRPr lang="en-MY" sz="3000" dirty="0">
              <a:latin typeface="Trebuchet MS" panose="020B0603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3CFADDE-7F7B-43EE-B688-EFF82485C1DC}"/>
              </a:ext>
            </a:extLst>
          </p:cNvPr>
          <p:cNvCxnSpPr>
            <a:cxnSpLocks/>
          </p:cNvCxnSpPr>
          <p:nvPr/>
        </p:nvCxnSpPr>
        <p:spPr>
          <a:xfrm>
            <a:off x="5392046" y="3331535"/>
            <a:ext cx="194930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211F795-96A7-4086-A2CC-CEE8384BBB92}"/>
              </a:ext>
            </a:extLst>
          </p:cNvPr>
          <p:cNvCxnSpPr>
            <a:cxnSpLocks/>
          </p:cNvCxnSpPr>
          <p:nvPr/>
        </p:nvCxnSpPr>
        <p:spPr>
          <a:xfrm>
            <a:off x="3233540" y="4259093"/>
            <a:ext cx="1656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0144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B5B9CA5-AD86-457F-87EF-A5AC36188E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0917" y="1967316"/>
            <a:ext cx="6751450" cy="3434812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MY" sz="3000" b="1" i="1" baseline="30000" dirty="0">
                <a:latin typeface="Trebuchet MS" panose="020B0603020202020204" pitchFamily="34" charset="0"/>
              </a:rPr>
              <a:t>12 </a:t>
            </a:r>
            <a:r>
              <a:rPr lang="en-MY" sz="3000" i="1" dirty="0">
                <a:latin typeface="Trebuchet MS" panose="020B0603020202020204" pitchFamily="34" charset="0"/>
              </a:rPr>
              <a:t>That our </a:t>
            </a:r>
            <a:r>
              <a:rPr lang="en-MY" sz="3000" b="1" i="1" dirty="0">
                <a:latin typeface="Trebuchet MS" panose="020B0603020202020204" pitchFamily="34" charset="0"/>
              </a:rPr>
              <a:t>sons</a:t>
            </a:r>
            <a:r>
              <a:rPr lang="en-MY" sz="3000" i="1" dirty="0">
                <a:latin typeface="Trebuchet MS" panose="020B0603020202020204" pitchFamily="34" charset="0"/>
              </a:rPr>
              <a:t> may be as plants</a:t>
            </a:r>
            <a:br>
              <a:rPr lang="en-MY" sz="3000" i="1" dirty="0">
                <a:latin typeface="Trebuchet MS" panose="020B0603020202020204" pitchFamily="34" charset="0"/>
              </a:rPr>
            </a:br>
            <a:r>
              <a:rPr lang="en-MY" sz="3000" i="1" dirty="0">
                <a:latin typeface="Trebuchet MS" panose="020B0603020202020204" pitchFamily="34" charset="0"/>
              </a:rPr>
              <a:t>    grown up in their youth;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MY" sz="1200" i="1" dirty="0">
              <a:latin typeface="Trebuchet MS" panose="020B0603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MY" sz="3000" i="1" dirty="0">
                <a:latin typeface="Trebuchet MS" panose="020B0603020202020204" pitchFamily="34" charset="0"/>
              </a:rPr>
              <a:t>    That our </a:t>
            </a:r>
            <a:r>
              <a:rPr lang="en-MY" sz="3000" b="1" i="1" dirty="0">
                <a:latin typeface="Trebuchet MS" panose="020B0603020202020204" pitchFamily="34" charset="0"/>
              </a:rPr>
              <a:t>daughters</a:t>
            </a:r>
            <a:r>
              <a:rPr lang="en-MY" sz="3000" i="1" dirty="0">
                <a:latin typeface="Trebuchet MS" panose="020B0603020202020204" pitchFamily="34" charset="0"/>
              </a:rPr>
              <a:t> may be as</a:t>
            </a:r>
            <a:br>
              <a:rPr lang="en-MY" sz="3000" i="1" dirty="0">
                <a:latin typeface="Trebuchet MS" panose="020B0603020202020204" pitchFamily="34" charset="0"/>
              </a:rPr>
            </a:br>
            <a:r>
              <a:rPr lang="en-MY" sz="3000" i="1" dirty="0">
                <a:latin typeface="Trebuchet MS" panose="020B0603020202020204" pitchFamily="34" charset="0"/>
              </a:rPr>
              <a:t>    pillars,</a:t>
            </a:r>
            <a:br>
              <a:rPr lang="en-MY" sz="3000" i="1" dirty="0">
                <a:latin typeface="Trebuchet MS" panose="020B0603020202020204" pitchFamily="34" charset="0"/>
              </a:rPr>
            </a:br>
            <a:r>
              <a:rPr lang="en-MY" sz="3000" i="1" dirty="0">
                <a:latin typeface="Trebuchet MS" panose="020B0603020202020204" pitchFamily="34" charset="0"/>
              </a:rPr>
              <a:t>    Sculptured in palace style;</a:t>
            </a:r>
            <a:endParaRPr lang="en-MY" sz="3000" dirty="0">
              <a:latin typeface="Trebuchet MS" panose="020B0603020202020204" pitchFamily="34" charset="0"/>
            </a:endParaRPr>
          </a:p>
          <a:p>
            <a:pPr algn="l"/>
            <a:endParaRPr lang="en-MY" sz="3000" dirty="0">
              <a:latin typeface="Trebuchet MS" panose="020B0603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DC7C57A-D07A-4159-91F9-DC751AFD2E79}"/>
              </a:ext>
            </a:extLst>
          </p:cNvPr>
          <p:cNvCxnSpPr>
            <a:cxnSpLocks/>
          </p:cNvCxnSpPr>
          <p:nvPr/>
        </p:nvCxnSpPr>
        <p:spPr>
          <a:xfrm>
            <a:off x="6071655" y="2417137"/>
            <a:ext cx="10845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0638B28-11BF-4D6C-8934-C216F5858210}"/>
              </a:ext>
            </a:extLst>
          </p:cNvPr>
          <p:cNvCxnSpPr>
            <a:cxnSpLocks/>
          </p:cNvCxnSpPr>
          <p:nvPr/>
        </p:nvCxnSpPr>
        <p:spPr>
          <a:xfrm>
            <a:off x="1864241" y="2863703"/>
            <a:ext cx="411834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E48ADA1-DC00-4C4A-899D-5CFDE701A417}"/>
              </a:ext>
            </a:extLst>
          </p:cNvPr>
          <p:cNvCxnSpPr>
            <a:cxnSpLocks/>
          </p:cNvCxnSpPr>
          <p:nvPr/>
        </p:nvCxnSpPr>
        <p:spPr>
          <a:xfrm>
            <a:off x="1864241" y="3962401"/>
            <a:ext cx="108452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23B997-EC54-4BC3-9A35-2DBA22858D53}"/>
              </a:ext>
            </a:extLst>
          </p:cNvPr>
          <p:cNvCxnSpPr>
            <a:cxnSpLocks/>
          </p:cNvCxnSpPr>
          <p:nvPr/>
        </p:nvCxnSpPr>
        <p:spPr>
          <a:xfrm>
            <a:off x="1864241" y="4437323"/>
            <a:ext cx="187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BB5B7BA-6033-4B85-BA43-DAEA99FB56FC}"/>
              </a:ext>
            </a:extLst>
          </p:cNvPr>
          <p:cNvCxnSpPr>
            <a:cxnSpLocks/>
          </p:cNvCxnSpPr>
          <p:nvPr/>
        </p:nvCxnSpPr>
        <p:spPr>
          <a:xfrm>
            <a:off x="4338084" y="4437323"/>
            <a:ext cx="211233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8734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B5B9CA5-AD86-457F-87EF-A5AC36188E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9529" y="1073213"/>
            <a:ext cx="7384942" cy="4852579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MY" sz="3000" b="1" baseline="30000" dirty="0">
                <a:latin typeface="Trebuchet MS" panose="020B0603020202020204" pitchFamily="34" charset="0"/>
              </a:rPr>
              <a:t>13 </a:t>
            </a:r>
            <a:r>
              <a:rPr lang="en-MY" sz="3000" i="1" dirty="0">
                <a:latin typeface="Trebuchet MS" panose="020B0603020202020204" pitchFamily="34" charset="0"/>
              </a:rPr>
              <a:t>That</a:t>
            </a:r>
            <a:r>
              <a:rPr lang="en-MY" sz="3000" dirty="0">
                <a:latin typeface="Trebuchet MS" panose="020B0603020202020204" pitchFamily="34" charset="0"/>
              </a:rPr>
              <a:t> our barns </a:t>
            </a:r>
            <a:r>
              <a:rPr lang="en-MY" sz="3000" i="1" dirty="0">
                <a:latin typeface="Trebuchet MS" panose="020B0603020202020204" pitchFamily="34" charset="0"/>
              </a:rPr>
              <a:t>may be</a:t>
            </a:r>
            <a:r>
              <a:rPr lang="en-MY" sz="3000" dirty="0">
                <a:latin typeface="Trebuchet MS" panose="020B0603020202020204" pitchFamily="34" charset="0"/>
              </a:rPr>
              <a:t> full,</a:t>
            </a:r>
            <a:br>
              <a:rPr lang="en-MY" sz="3000" dirty="0">
                <a:latin typeface="Trebuchet MS" panose="020B0603020202020204" pitchFamily="34" charset="0"/>
              </a:rPr>
            </a:br>
            <a:r>
              <a:rPr lang="en-MY" sz="3000" dirty="0">
                <a:latin typeface="Trebuchet MS" panose="020B0603020202020204" pitchFamily="34" charset="0"/>
              </a:rPr>
              <a:t>    Supplying all kinds of produce;</a:t>
            </a:r>
            <a:br>
              <a:rPr lang="en-MY" sz="3000" dirty="0">
                <a:latin typeface="Trebuchet MS" panose="020B0603020202020204" pitchFamily="34" charset="0"/>
              </a:rPr>
            </a:br>
            <a:r>
              <a:rPr lang="en-MY" sz="3000" dirty="0">
                <a:latin typeface="Trebuchet MS" panose="020B0603020202020204" pitchFamily="34" charset="0"/>
              </a:rPr>
              <a:t>    </a:t>
            </a:r>
            <a:r>
              <a:rPr lang="en-MY" sz="3000" i="1" dirty="0">
                <a:latin typeface="Trebuchet MS" panose="020B0603020202020204" pitchFamily="34" charset="0"/>
              </a:rPr>
              <a:t>That</a:t>
            </a:r>
            <a:r>
              <a:rPr lang="en-MY" sz="3000" dirty="0">
                <a:latin typeface="Trebuchet MS" panose="020B0603020202020204" pitchFamily="34" charset="0"/>
              </a:rPr>
              <a:t> our sheep may bring forth</a:t>
            </a:r>
            <a:br>
              <a:rPr lang="en-MY" sz="3000" dirty="0">
                <a:latin typeface="Trebuchet MS" panose="020B0603020202020204" pitchFamily="34" charset="0"/>
              </a:rPr>
            </a:br>
            <a:r>
              <a:rPr lang="en-MY" sz="3000" dirty="0">
                <a:latin typeface="Trebuchet MS" panose="020B0603020202020204" pitchFamily="34" charset="0"/>
              </a:rPr>
              <a:t>    thousands</a:t>
            </a:r>
            <a:br>
              <a:rPr lang="en-MY" sz="3000" dirty="0">
                <a:latin typeface="Trebuchet MS" panose="020B0603020202020204" pitchFamily="34" charset="0"/>
              </a:rPr>
            </a:br>
            <a:r>
              <a:rPr lang="en-MY" sz="3000" dirty="0">
                <a:latin typeface="Trebuchet MS" panose="020B0603020202020204" pitchFamily="34" charset="0"/>
              </a:rPr>
              <a:t>    And ten thousands in our fields;</a:t>
            </a:r>
            <a:br>
              <a:rPr lang="en-MY" sz="3000" dirty="0">
                <a:latin typeface="Trebuchet MS" panose="020B0603020202020204" pitchFamily="34" charset="0"/>
              </a:rPr>
            </a:br>
            <a:r>
              <a:rPr lang="en-MY" sz="3000" b="1" baseline="30000" dirty="0">
                <a:latin typeface="Trebuchet MS" panose="020B0603020202020204" pitchFamily="34" charset="0"/>
              </a:rPr>
              <a:t>14 </a:t>
            </a:r>
            <a:r>
              <a:rPr lang="en-MY" sz="3000" i="1" dirty="0">
                <a:latin typeface="Trebuchet MS" panose="020B0603020202020204" pitchFamily="34" charset="0"/>
              </a:rPr>
              <a:t>That</a:t>
            </a:r>
            <a:r>
              <a:rPr lang="en-MY" sz="3000" dirty="0">
                <a:latin typeface="Trebuchet MS" panose="020B0603020202020204" pitchFamily="34" charset="0"/>
              </a:rPr>
              <a:t> our oxen </a:t>
            </a:r>
            <a:r>
              <a:rPr lang="en-MY" sz="3000" i="1" dirty="0">
                <a:latin typeface="Trebuchet MS" panose="020B0603020202020204" pitchFamily="34" charset="0"/>
              </a:rPr>
              <a:t>may be</a:t>
            </a:r>
            <a:r>
              <a:rPr lang="en-MY" sz="3000" dirty="0">
                <a:latin typeface="Trebuchet MS" panose="020B0603020202020204" pitchFamily="34" charset="0"/>
              </a:rPr>
              <a:t> well laden;</a:t>
            </a:r>
            <a:br>
              <a:rPr lang="en-MY" sz="3000" dirty="0">
                <a:latin typeface="Trebuchet MS" panose="020B0603020202020204" pitchFamily="34" charset="0"/>
              </a:rPr>
            </a:br>
            <a:r>
              <a:rPr lang="en-MY" sz="3000" dirty="0">
                <a:latin typeface="Trebuchet MS" panose="020B0603020202020204" pitchFamily="34" charset="0"/>
              </a:rPr>
              <a:t>    </a:t>
            </a:r>
            <a:r>
              <a:rPr lang="en-MY" sz="3000" i="1" dirty="0">
                <a:latin typeface="Trebuchet MS" panose="020B0603020202020204" pitchFamily="34" charset="0"/>
              </a:rPr>
              <a:t>That there be</a:t>
            </a:r>
            <a:r>
              <a:rPr lang="en-MY" sz="3000" dirty="0">
                <a:latin typeface="Trebuchet MS" panose="020B0603020202020204" pitchFamily="34" charset="0"/>
              </a:rPr>
              <a:t> no breaking in or going</a:t>
            </a:r>
            <a:br>
              <a:rPr lang="en-MY" sz="3000" dirty="0">
                <a:latin typeface="Trebuchet MS" panose="020B0603020202020204" pitchFamily="34" charset="0"/>
              </a:rPr>
            </a:br>
            <a:r>
              <a:rPr lang="en-MY" sz="3000" dirty="0">
                <a:latin typeface="Trebuchet MS" panose="020B0603020202020204" pitchFamily="34" charset="0"/>
              </a:rPr>
              <a:t>    out;</a:t>
            </a:r>
            <a:br>
              <a:rPr lang="en-MY" sz="3000" dirty="0">
                <a:latin typeface="Trebuchet MS" panose="020B0603020202020204" pitchFamily="34" charset="0"/>
              </a:rPr>
            </a:br>
            <a:r>
              <a:rPr lang="en-MY" sz="3000" dirty="0">
                <a:latin typeface="Trebuchet MS" panose="020B0603020202020204" pitchFamily="34" charset="0"/>
              </a:rPr>
              <a:t>    </a:t>
            </a:r>
            <a:r>
              <a:rPr lang="en-MY" sz="3000" i="1" dirty="0">
                <a:latin typeface="Trebuchet MS" panose="020B0603020202020204" pitchFamily="34" charset="0"/>
              </a:rPr>
              <a:t>That there be</a:t>
            </a:r>
            <a:r>
              <a:rPr lang="en-MY" sz="3000" dirty="0">
                <a:latin typeface="Trebuchet MS" panose="020B0603020202020204" pitchFamily="34" charset="0"/>
              </a:rPr>
              <a:t> no outcry in our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MY" sz="3000" dirty="0">
                <a:latin typeface="Trebuchet MS" panose="020B0603020202020204" pitchFamily="34" charset="0"/>
              </a:rPr>
              <a:t>    streets.</a:t>
            </a:r>
          </a:p>
          <a:p>
            <a:pPr algn="l"/>
            <a:endParaRPr lang="en-MY" sz="3000" dirty="0">
              <a:latin typeface="Trebuchet MS" panose="020B0603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8F62EE9-AC75-420A-9FA6-B66517A5CAF1}"/>
              </a:ext>
            </a:extLst>
          </p:cNvPr>
          <p:cNvCxnSpPr/>
          <p:nvPr/>
        </p:nvCxnSpPr>
        <p:spPr>
          <a:xfrm>
            <a:off x="2925805" y="1522995"/>
            <a:ext cx="297711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374BEAC-EA28-4854-935C-BCDE6088B54C}"/>
              </a:ext>
            </a:extLst>
          </p:cNvPr>
          <p:cNvCxnSpPr/>
          <p:nvPr/>
        </p:nvCxnSpPr>
        <p:spPr>
          <a:xfrm>
            <a:off x="3025195" y="2451572"/>
            <a:ext cx="99237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3B78DD6-9748-4C28-BD0D-EF630AA0879E}"/>
              </a:ext>
            </a:extLst>
          </p:cNvPr>
          <p:cNvCxnSpPr/>
          <p:nvPr/>
        </p:nvCxnSpPr>
        <p:spPr>
          <a:xfrm>
            <a:off x="2124819" y="3344706"/>
            <a:ext cx="24454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E2C6655-ED28-4557-A47F-AD2CAE130569}"/>
              </a:ext>
            </a:extLst>
          </p:cNvPr>
          <p:cNvCxnSpPr/>
          <p:nvPr/>
        </p:nvCxnSpPr>
        <p:spPr>
          <a:xfrm>
            <a:off x="3918177" y="4259106"/>
            <a:ext cx="39694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B034627-5F56-4094-AE0E-8048E4D6E8CF}"/>
              </a:ext>
            </a:extLst>
          </p:cNvPr>
          <p:cNvCxnSpPr/>
          <p:nvPr/>
        </p:nvCxnSpPr>
        <p:spPr>
          <a:xfrm>
            <a:off x="1481470" y="4726939"/>
            <a:ext cx="50327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0A8AA49-31ED-4BCC-B6DE-6414B815441B}"/>
              </a:ext>
            </a:extLst>
          </p:cNvPr>
          <p:cNvCxnSpPr>
            <a:cxnSpLocks/>
          </p:cNvCxnSpPr>
          <p:nvPr/>
        </p:nvCxnSpPr>
        <p:spPr>
          <a:xfrm flipV="1">
            <a:off x="3918177" y="5180596"/>
            <a:ext cx="1630326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B22B1D0-28F3-47B9-8184-DFB56536ED57}"/>
              </a:ext>
            </a:extLst>
          </p:cNvPr>
          <p:cNvCxnSpPr>
            <a:cxnSpLocks/>
          </p:cNvCxnSpPr>
          <p:nvPr/>
        </p:nvCxnSpPr>
        <p:spPr>
          <a:xfrm>
            <a:off x="2925805" y="3819627"/>
            <a:ext cx="39694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0657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27F5C0-63C0-4963-A5D0-CF9AC3592B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336F46E-5C71-4C04-893D-065B84E5B2ED}"/>
              </a:ext>
            </a:extLst>
          </p:cNvPr>
          <p:cNvCxnSpPr>
            <a:cxnSpLocks/>
          </p:cNvCxnSpPr>
          <p:nvPr/>
        </p:nvCxnSpPr>
        <p:spPr>
          <a:xfrm flipV="1">
            <a:off x="3827923" y="4323522"/>
            <a:ext cx="1488153" cy="387628"/>
          </a:xfrm>
          <a:prstGeom prst="straightConnector1">
            <a:avLst/>
          </a:prstGeom>
          <a:ln w="50800" cap="rnd">
            <a:solidFill>
              <a:srgbClr val="F88686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C5D2F9CD-140B-4677-BC54-9331E38E4EFC}"/>
              </a:ext>
            </a:extLst>
          </p:cNvPr>
          <p:cNvSpPr/>
          <p:nvPr/>
        </p:nvSpPr>
        <p:spPr>
          <a:xfrm>
            <a:off x="6301409" y="2445026"/>
            <a:ext cx="318052" cy="3876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92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B5B9CA5-AD86-457F-87EF-A5AC36188E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0233" y="2367551"/>
            <a:ext cx="6751450" cy="233637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MY" sz="3000" b="1" baseline="30000" dirty="0">
                <a:latin typeface="Trebuchet MS" panose="020B0603020202020204" pitchFamily="34" charset="0"/>
              </a:rPr>
              <a:t>15 </a:t>
            </a:r>
            <a:r>
              <a:rPr lang="en-MY" sz="3000" dirty="0">
                <a:latin typeface="Trebuchet MS" panose="020B0603020202020204" pitchFamily="34" charset="0"/>
              </a:rPr>
              <a:t>Happy </a:t>
            </a:r>
            <a:r>
              <a:rPr lang="en-MY" sz="3000" i="1" dirty="0">
                <a:latin typeface="Trebuchet MS" panose="020B0603020202020204" pitchFamily="34" charset="0"/>
              </a:rPr>
              <a:t>are</a:t>
            </a:r>
            <a:r>
              <a:rPr lang="en-MY" sz="3000" dirty="0">
                <a:latin typeface="Trebuchet MS" panose="020B0603020202020204" pitchFamily="34" charset="0"/>
              </a:rPr>
              <a:t> the people who are in</a:t>
            </a:r>
            <a:br>
              <a:rPr lang="en-MY" sz="3000" dirty="0">
                <a:latin typeface="Trebuchet MS" panose="020B0603020202020204" pitchFamily="34" charset="0"/>
              </a:rPr>
            </a:br>
            <a:r>
              <a:rPr lang="en-MY" sz="3000" dirty="0">
                <a:latin typeface="Trebuchet MS" panose="020B0603020202020204" pitchFamily="34" charset="0"/>
              </a:rPr>
              <a:t>    such a state;</a:t>
            </a:r>
            <a:br>
              <a:rPr lang="en-MY" sz="3000" dirty="0">
                <a:latin typeface="Trebuchet MS" panose="020B0603020202020204" pitchFamily="34" charset="0"/>
              </a:rPr>
            </a:br>
            <a:r>
              <a:rPr lang="en-MY" sz="3000" dirty="0">
                <a:latin typeface="Trebuchet MS" panose="020B0603020202020204" pitchFamily="34" charset="0"/>
              </a:rPr>
              <a:t>    Happy </a:t>
            </a:r>
            <a:r>
              <a:rPr lang="en-MY" sz="3000" i="1" dirty="0">
                <a:latin typeface="Trebuchet MS" panose="020B0603020202020204" pitchFamily="34" charset="0"/>
              </a:rPr>
              <a:t>are</a:t>
            </a:r>
            <a:r>
              <a:rPr lang="en-MY" sz="3000" dirty="0">
                <a:latin typeface="Trebuchet MS" panose="020B0603020202020204" pitchFamily="34" charset="0"/>
              </a:rPr>
              <a:t> the people whose</a:t>
            </a:r>
            <a:br>
              <a:rPr lang="en-MY" sz="3000" dirty="0">
                <a:latin typeface="Trebuchet MS" panose="020B0603020202020204" pitchFamily="34" charset="0"/>
              </a:rPr>
            </a:br>
            <a:r>
              <a:rPr lang="en-MY" sz="3000" dirty="0">
                <a:latin typeface="Trebuchet MS" panose="020B0603020202020204" pitchFamily="34" charset="0"/>
              </a:rPr>
              <a:t>    </a:t>
            </a:r>
            <a:r>
              <a:rPr lang="en-MY" sz="3000" b="1" dirty="0">
                <a:latin typeface="Trebuchet MS" panose="020B0603020202020204" pitchFamily="34" charset="0"/>
              </a:rPr>
              <a:t>God </a:t>
            </a:r>
            <a:r>
              <a:rPr lang="en-MY" sz="3000" b="1" i="1" dirty="0">
                <a:latin typeface="Trebuchet MS" panose="020B0603020202020204" pitchFamily="34" charset="0"/>
              </a:rPr>
              <a:t>is</a:t>
            </a:r>
            <a:r>
              <a:rPr lang="en-MY" sz="3000" b="1" dirty="0">
                <a:latin typeface="Trebuchet MS" panose="020B0603020202020204" pitchFamily="34" charset="0"/>
              </a:rPr>
              <a:t> the </a:t>
            </a:r>
            <a:r>
              <a:rPr lang="en-MY" sz="3000" b="1" cap="small" dirty="0">
                <a:latin typeface="Trebuchet MS" panose="020B0603020202020204" pitchFamily="34" charset="0"/>
              </a:rPr>
              <a:t>Lord</a:t>
            </a:r>
            <a:r>
              <a:rPr lang="en-MY" sz="3000" dirty="0">
                <a:latin typeface="Trebuchet MS" panose="020B0603020202020204" pitchFamily="34" charset="0"/>
              </a:rPr>
              <a:t>!</a:t>
            </a:r>
          </a:p>
          <a:p>
            <a:pPr algn="l"/>
            <a:endParaRPr lang="en-MY" sz="3000" dirty="0">
              <a:latin typeface="Trebuchet MS" panose="020B0603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1A89CD7-2B11-4141-90C0-DF9268F38FCA}"/>
              </a:ext>
            </a:extLst>
          </p:cNvPr>
          <p:cNvCxnSpPr>
            <a:cxnSpLocks/>
          </p:cNvCxnSpPr>
          <p:nvPr/>
        </p:nvCxnSpPr>
        <p:spPr>
          <a:xfrm>
            <a:off x="1842976" y="3728486"/>
            <a:ext cx="10845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368E0D9-17F0-4622-81C4-54CBEFA0B827}"/>
              </a:ext>
            </a:extLst>
          </p:cNvPr>
          <p:cNvCxnSpPr>
            <a:cxnSpLocks/>
          </p:cNvCxnSpPr>
          <p:nvPr/>
        </p:nvCxnSpPr>
        <p:spPr>
          <a:xfrm>
            <a:off x="5652900" y="3728486"/>
            <a:ext cx="10845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6C83657-C72A-421C-92AC-2B39A1D716D9}"/>
              </a:ext>
            </a:extLst>
          </p:cNvPr>
          <p:cNvCxnSpPr>
            <a:cxnSpLocks/>
          </p:cNvCxnSpPr>
          <p:nvPr/>
        </p:nvCxnSpPr>
        <p:spPr>
          <a:xfrm>
            <a:off x="1842976" y="4206951"/>
            <a:ext cx="291332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747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B5B9CA5-AD86-457F-87EF-A5AC36188E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8350" y="1488435"/>
            <a:ext cx="6751450" cy="3968813"/>
          </a:xfrm>
        </p:spPr>
        <p:txBody>
          <a:bodyPr>
            <a:normAutofit/>
          </a:bodyPr>
          <a:lstStyle/>
          <a:p>
            <a:r>
              <a:rPr lang="en-MY" sz="8000" dirty="0">
                <a:latin typeface="Trebuchet MS" panose="020B0603020202020204" pitchFamily="34" charset="0"/>
              </a:rPr>
              <a:t>Mom’s</a:t>
            </a:r>
          </a:p>
          <a:p>
            <a:r>
              <a:rPr lang="en-MY" sz="4000" dirty="0">
                <a:solidFill>
                  <a:srgbClr val="B4D3DE"/>
                </a:solidFill>
                <a:latin typeface="Trebuchet MS" panose="020B0603020202020204" pitchFamily="34" charset="0"/>
              </a:rPr>
              <a:t>Source</a:t>
            </a:r>
          </a:p>
          <a:p>
            <a:r>
              <a:rPr lang="en-MY" sz="4000" dirty="0">
                <a:solidFill>
                  <a:srgbClr val="B4D3DE"/>
                </a:solidFill>
                <a:latin typeface="Trebuchet MS" panose="020B0603020202020204" pitchFamily="34" charset="0"/>
              </a:rPr>
              <a:t>Supplication</a:t>
            </a:r>
          </a:p>
          <a:p>
            <a:r>
              <a:rPr lang="en-MY" sz="8000" dirty="0">
                <a:latin typeface="Trebuchet MS" panose="020B0603020202020204" pitchFamily="34" charset="0"/>
              </a:rPr>
              <a:t>Surrender</a:t>
            </a:r>
          </a:p>
          <a:p>
            <a:endParaRPr lang="en-MY" sz="4500" dirty="0">
              <a:latin typeface="Trebuchet MS" panose="020B0603020202020204" pitchFamily="34" charset="0"/>
            </a:endParaRPr>
          </a:p>
          <a:p>
            <a:endParaRPr lang="en-MY" sz="45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1446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B5B9CA5-AD86-457F-87EF-A5AC36188E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9800" y="1603263"/>
            <a:ext cx="7262573" cy="3870137"/>
          </a:xfrm>
        </p:spPr>
        <p:txBody>
          <a:bodyPr>
            <a:normAutofit/>
          </a:bodyPr>
          <a:lstStyle/>
          <a:p>
            <a:pPr algn="l"/>
            <a:r>
              <a:rPr lang="en-MY" sz="4000" dirty="0">
                <a:latin typeface="Trebuchet MS" panose="020B0603020202020204" pitchFamily="34" charset="0"/>
              </a:rPr>
              <a:t>Happy </a:t>
            </a:r>
            <a:r>
              <a:rPr lang="en-MY" sz="3600" dirty="0">
                <a:latin typeface="Trebuchet MS" panose="020B0603020202020204" pitchFamily="34" charset="0"/>
              </a:rPr>
              <a:t>are the </a:t>
            </a:r>
            <a:r>
              <a:rPr lang="en-MY" sz="4000" dirty="0">
                <a:latin typeface="Trebuchet MS" panose="020B0603020202020204" pitchFamily="34" charset="0"/>
              </a:rPr>
              <a:t>Mothers …</a:t>
            </a:r>
          </a:p>
          <a:p>
            <a:pPr algn="l"/>
            <a:endParaRPr lang="en-MY" sz="2000" dirty="0">
              <a:latin typeface="Trebuchet MS" panose="020B0603020202020204" pitchFamily="34" charset="0"/>
            </a:endParaRPr>
          </a:p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en-MY" sz="3000" dirty="0">
                <a:latin typeface="Trebuchet MS" panose="020B0603020202020204" pitchFamily="34" charset="0"/>
              </a:rPr>
              <a:t>whose</a:t>
            </a:r>
            <a:r>
              <a:rPr lang="en-MY" sz="4000" b="1" dirty="0">
                <a:latin typeface="Trebuchet MS" panose="020B0603020202020204" pitchFamily="34" charset="0"/>
              </a:rPr>
              <a:t> Source </a:t>
            </a:r>
            <a:r>
              <a:rPr lang="en-MY" sz="3000" dirty="0">
                <a:latin typeface="Trebuchet MS" panose="020B0603020202020204" pitchFamily="34" charset="0"/>
              </a:rPr>
              <a:t>is the </a:t>
            </a:r>
            <a:r>
              <a:rPr lang="en-MY" sz="4000" dirty="0">
                <a:latin typeface="Trebuchet MS" panose="020B0603020202020204" pitchFamily="34" charset="0"/>
              </a:rPr>
              <a:t>Lord</a:t>
            </a:r>
          </a:p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en-MY" sz="3000" dirty="0">
                <a:latin typeface="Trebuchet MS" panose="020B0603020202020204" pitchFamily="34" charset="0"/>
              </a:rPr>
              <a:t>making</a:t>
            </a:r>
            <a:r>
              <a:rPr lang="en-MY" sz="4000" dirty="0">
                <a:latin typeface="Trebuchet MS" panose="020B0603020202020204" pitchFamily="34" charset="0"/>
              </a:rPr>
              <a:t> </a:t>
            </a:r>
            <a:r>
              <a:rPr lang="en-MY" sz="4000" b="1" dirty="0">
                <a:latin typeface="Trebuchet MS" panose="020B0603020202020204" pitchFamily="34" charset="0"/>
              </a:rPr>
              <a:t>Supplication</a:t>
            </a:r>
            <a:r>
              <a:rPr lang="en-MY" sz="4000" dirty="0">
                <a:latin typeface="Trebuchet MS" panose="020B0603020202020204" pitchFamily="34" charset="0"/>
              </a:rPr>
              <a:t> </a:t>
            </a:r>
            <a:r>
              <a:rPr lang="en-MY" sz="3000" dirty="0">
                <a:latin typeface="Trebuchet MS" panose="020B0603020202020204" pitchFamily="34" charset="0"/>
              </a:rPr>
              <a:t>to</a:t>
            </a:r>
            <a:r>
              <a:rPr lang="en-MY" sz="2800" dirty="0">
                <a:latin typeface="Trebuchet MS" panose="020B0603020202020204" pitchFamily="34" charset="0"/>
              </a:rPr>
              <a:t> </a:t>
            </a:r>
            <a:r>
              <a:rPr lang="en-MY" sz="4000" dirty="0">
                <a:latin typeface="Trebuchet MS" panose="020B0603020202020204" pitchFamily="34" charset="0"/>
              </a:rPr>
              <a:t>Him</a:t>
            </a:r>
          </a:p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en-MY" sz="3000" dirty="0">
                <a:latin typeface="Trebuchet MS" panose="020B0603020202020204" pitchFamily="34" charset="0"/>
              </a:rPr>
              <a:t>who stay in </a:t>
            </a:r>
            <a:r>
              <a:rPr lang="en-MY" sz="4000" b="1" dirty="0">
                <a:latin typeface="Trebuchet MS" panose="020B0603020202020204" pitchFamily="34" charset="0"/>
              </a:rPr>
              <a:t>Surrender</a:t>
            </a:r>
            <a:r>
              <a:rPr lang="en-MY" sz="4000" dirty="0">
                <a:latin typeface="Trebuchet MS" panose="020B0603020202020204" pitchFamily="34" charset="0"/>
              </a:rPr>
              <a:t> </a:t>
            </a:r>
            <a:r>
              <a:rPr lang="en-MY" sz="3000" dirty="0">
                <a:latin typeface="Trebuchet MS" panose="020B0603020202020204" pitchFamily="34" charset="0"/>
              </a:rPr>
              <a:t>to</a:t>
            </a:r>
            <a:r>
              <a:rPr lang="en-MY" sz="4000" dirty="0">
                <a:latin typeface="Trebuchet MS" panose="020B0603020202020204" pitchFamily="34" charset="0"/>
              </a:rPr>
              <a:t> Him</a:t>
            </a:r>
          </a:p>
          <a:p>
            <a:endParaRPr lang="en-MY" sz="4500" dirty="0">
              <a:latin typeface="Trebuchet MS" panose="020B0603020202020204" pitchFamily="34" charset="0"/>
            </a:endParaRPr>
          </a:p>
          <a:p>
            <a:endParaRPr lang="en-MY" sz="45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15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0444E5F-D62E-43F6-B438-D16637F843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5850" y="1719470"/>
            <a:ext cx="6132299" cy="2643809"/>
          </a:xfrm>
        </p:spPr>
        <p:txBody>
          <a:bodyPr>
            <a:normAutofit/>
          </a:bodyPr>
          <a:lstStyle/>
          <a:p>
            <a:r>
              <a:rPr lang="en-MY" sz="8000" dirty="0">
                <a:latin typeface="Trebuchet MS" panose="020B0603020202020204" pitchFamily="34" charset="0"/>
              </a:rPr>
              <a:t>A Mom’s </a:t>
            </a:r>
            <a:br>
              <a:rPr lang="en-MY" sz="8000" dirty="0">
                <a:latin typeface="Trebuchet MS" panose="020B0603020202020204" pitchFamily="34" charset="0"/>
              </a:rPr>
            </a:br>
            <a:r>
              <a:rPr lang="en-MY" sz="8000" dirty="0">
                <a:latin typeface="Trebuchet MS" panose="020B0603020202020204" pitchFamily="34" charset="0"/>
              </a:rPr>
              <a:t>Psalm</a:t>
            </a:r>
          </a:p>
        </p:txBody>
      </p:sp>
    </p:spTree>
    <p:extLst>
      <p:ext uri="{BB962C8B-B14F-4D97-AF65-F5344CB8AC3E}">
        <p14:creationId xmlns:p14="http://schemas.microsoft.com/office/powerpoint/2010/main" val="1785611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B5B9CA5-AD86-457F-87EF-A5AC36188E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8350" y="1488435"/>
            <a:ext cx="6751450" cy="3968813"/>
          </a:xfrm>
        </p:spPr>
        <p:txBody>
          <a:bodyPr>
            <a:normAutofit/>
          </a:bodyPr>
          <a:lstStyle/>
          <a:p>
            <a:r>
              <a:rPr lang="en-MY" sz="8000" dirty="0">
                <a:latin typeface="Trebuchet MS" panose="020B0603020202020204" pitchFamily="34" charset="0"/>
              </a:rPr>
              <a:t>Mom’s</a:t>
            </a:r>
          </a:p>
          <a:p>
            <a:r>
              <a:rPr lang="en-MY" sz="8000" dirty="0">
                <a:latin typeface="Trebuchet MS" panose="020B0603020202020204" pitchFamily="34" charset="0"/>
              </a:rPr>
              <a:t>Source</a:t>
            </a:r>
          </a:p>
          <a:p>
            <a:r>
              <a:rPr lang="en-MY" sz="4000" dirty="0">
                <a:solidFill>
                  <a:srgbClr val="B4D3DE"/>
                </a:solidFill>
                <a:latin typeface="Trebuchet MS" panose="020B0603020202020204" pitchFamily="34" charset="0"/>
              </a:rPr>
              <a:t>Supplication</a:t>
            </a:r>
          </a:p>
          <a:p>
            <a:r>
              <a:rPr lang="en-MY" sz="4000" dirty="0">
                <a:solidFill>
                  <a:srgbClr val="B4D3DE"/>
                </a:solidFill>
                <a:latin typeface="Trebuchet MS" panose="020B0603020202020204" pitchFamily="34" charset="0"/>
              </a:rPr>
              <a:t>Surrender</a:t>
            </a:r>
          </a:p>
          <a:p>
            <a:endParaRPr lang="en-MY" sz="4500" dirty="0">
              <a:latin typeface="Trebuchet MS" panose="020B0603020202020204" pitchFamily="34" charset="0"/>
            </a:endParaRPr>
          </a:p>
          <a:p>
            <a:endParaRPr lang="en-MY" sz="45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113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374CD-8C6E-4968-BA68-44604A12A1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699022"/>
            <a:ext cx="6858000" cy="739055"/>
          </a:xfrm>
        </p:spPr>
        <p:txBody>
          <a:bodyPr>
            <a:normAutofit/>
          </a:bodyPr>
          <a:lstStyle/>
          <a:p>
            <a:r>
              <a:rPr lang="en-MY" dirty="0">
                <a:latin typeface="Trebuchet MS" panose="020B0603020202020204" pitchFamily="34" charset="0"/>
              </a:rPr>
              <a:t>Psalms 144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5B9CA5-AD86-457F-87EF-A5AC36188E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554315"/>
            <a:ext cx="6858000" cy="2246285"/>
          </a:xfrm>
        </p:spPr>
        <p:txBody>
          <a:bodyPr/>
          <a:lstStyle/>
          <a:p>
            <a:pPr marL="685800" algn="l">
              <a:lnSpc>
                <a:spcPct val="107000"/>
              </a:lnSpc>
              <a:spcAft>
                <a:spcPts val="600"/>
              </a:spcAft>
            </a:pPr>
            <a:r>
              <a:rPr lang="en-MY" sz="3000" b="1" i="1" baseline="30000" dirty="0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</a:t>
            </a:r>
            <a:r>
              <a:rPr lang="en-MY" sz="3000" i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Blessed be the </a:t>
            </a:r>
            <a:r>
              <a:rPr lang="en-MY" sz="3000" i="1" cap="small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Lord</a:t>
            </a:r>
            <a:r>
              <a:rPr lang="en-MY" sz="3000" i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my Rock,</a:t>
            </a:r>
            <a:br>
              <a:rPr lang="en-MY" sz="3000" i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MY" sz="3000" i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Who trains my hands for war,</a:t>
            </a:r>
            <a:br>
              <a:rPr lang="en-MY" sz="3000" i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MY" sz="3000" i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And my fingers for battle</a:t>
            </a:r>
            <a:endParaRPr lang="en-MY" sz="3000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MY" dirty="0">
              <a:latin typeface="Trebuchet MS" panose="020B0603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1213438-0E27-4179-A8DD-84E5FEF3198C}"/>
              </a:ext>
            </a:extLst>
          </p:cNvPr>
          <p:cNvCxnSpPr/>
          <p:nvPr/>
        </p:nvCxnSpPr>
        <p:spPr>
          <a:xfrm>
            <a:off x="4722014" y="3033823"/>
            <a:ext cx="7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5CF24E-219E-4472-BB34-A202DF84C865}"/>
              </a:ext>
            </a:extLst>
          </p:cNvPr>
          <p:cNvCxnSpPr/>
          <p:nvPr/>
        </p:nvCxnSpPr>
        <p:spPr>
          <a:xfrm>
            <a:off x="6255183" y="3033823"/>
            <a:ext cx="7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608569E-34CD-4F69-A10E-D6117857C314}"/>
              </a:ext>
            </a:extLst>
          </p:cNvPr>
          <p:cNvCxnSpPr>
            <a:cxnSpLocks/>
          </p:cNvCxnSpPr>
          <p:nvPr/>
        </p:nvCxnSpPr>
        <p:spPr>
          <a:xfrm>
            <a:off x="3032360" y="3522920"/>
            <a:ext cx="936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13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B5B9CA5-AD86-457F-87EF-A5AC36188E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751" y="1979698"/>
            <a:ext cx="7460497" cy="2850719"/>
          </a:xfrm>
        </p:spPr>
        <p:txBody>
          <a:bodyPr>
            <a:normAutofit/>
          </a:bodyPr>
          <a:lstStyle/>
          <a:p>
            <a:pPr marL="685800" algn="l">
              <a:lnSpc>
                <a:spcPct val="107000"/>
              </a:lnSpc>
              <a:spcAft>
                <a:spcPts val="600"/>
              </a:spcAft>
            </a:pPr>
            <a:r>
              <a:rPr lang="en-MY" sz="3000" b="1" i="1" baseline="30000" dirty="0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2 </a:t>
            </a:r>
            <a:r>
              <a:rPr lang="en-MY" sz="3000" i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 lovingkindness and my fortress,</a:t>
            </a:r>
            <a:br>
              <a:rPr lang="en-MY" sz="3000" i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MY" sz="3000" i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My high tower and my deliverer,</a:t>
            </a:r>
            <a:br>
              <a:rPr lang="en-MY" sz="3000" i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MY" sz="3000" i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My shield and the One in whom I 	take refuge,</a:t>
            </a:r>
          </a:p>
          <a:p>
            <a:pPr marL="685800" algn="l">
              <a:lnSpc>
                <a:spcPct val="107000"/>
              </a:lnSpc>
              <a:spcAft>
                <a:spcPts val="600"/>
              </a:spcAft>
            </a:pPr>
            <a:r>
              <a:rPr lang="en-MY" sz="3000" i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Who subdues my people under me.</a:t>
            </a:r>
            <a:endParaRPr lang="en-MY" sz="3000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MY" dirty="0">
              <a:latin typeface="Trebuchet MS" panose="020B0603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7190EE9-65DF-48FD-9F9D-C1FE11D87F4D}"/>
              </a:ext>
            </a:extLst>
          </p:cNvPr>
          <p:cNvCxnSpPr>
            <a:cxnSpLocks/>
          </p:cNvCxnSpPr>
          <p:nvPr/>
        </p:nvCxnSpPr>
        <p:spPr>
          <a:xfrm>
            <a:off x="2404877" y="2439864"/>
            <a:ext cx="251637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62972AF-D3A5-48EC-B004-3D0547AAB988}"/>
              </a:ext>
            </a:extLst>
          </p:cNvPr>
          <p:cNvCxnSpPr>
            <a:cxnSpLocks/>
          </p:cNvCxnSpPr>
          <p:nvPr/>
        </p:nvCxnSpPr>
        <p:spPr>
          <a:xfrm flipV="1">
            <a:off x="6319740" y="2439864"/>
            <a:ext cx="1440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EE33FB-213D-45EF-B922-470C39210BD2}"/>
              </a:ext>
            </a:extLst>
          </p:cNvPr>
          <p:cNvCxnSpPr>
            <a:cxnSpLocks/>
          </p:cNvCxnSpPr>
          <p:nvPr/>
        </p:nvCxnSpPr>
        <p:spPr>
          <a:xfrm>
            <a:off x="2477378" y="2928961"/>
            <a:ext cx="1764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12CAE6F-166B-400E-A3E8-F60466CCC8E6}"/>
              </a:ext>
            </a:extLst>
          </p:cNvPr>
          <p:cNvCxnSpPr>
            <a:cxnSpLocks/>
          </p:cNvCxnSpPr>
          <p:nvPr/>
        </p:nvCxnSpPr>
        <p:spPr>
          <a:xfrm>
            <a:off x="5765536" y="2928961"/>
            <a:ext cx="151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75AF3F-5440-450D-9728-33B2A2F63D48}"/>
              </a:ext>
            </a:extLst>
          </p:cNvPr>
          <p:cNvCxnSpPr>
            <a:cxnSpLocks/>
          </p:cNvCxnSpPr>
          <p:nvPr/>
        </p:nvCxnSpPr>
        <p:spPr>
          <a:xfrm>
            <a:off x="2477378" y="3416287"/>
            <a:ext cx="105616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CAA37F6-31B8-4105-9003-4DBA9320D46D}"/>
              </a:ext>
            </a:extLst>
          </p:cNvPr>
          <p:cNvCxnSpPr>
            <a:cxnSpLocks/>
          </p:cNvCxnSpPr>
          <p:nvPr/>
        </p:nvCxnSpPr>
        <p:spPr>
          <a:xfrm>
            <a:off x="3151389" y="3907157"/>
            <a:ext cx="119084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5933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B5B9CA5-AD86-457F-87EF-A5AC36188E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5495" y="1434732"/>
            <a:ext cx="7133011" cy="3624286"/>
          </a:xfrm>
        </p:spPr>
        <p:txBody>
          <a:bodyPr>
            <a:normAutofit/>
          </a:bodyPr>
          <a:lstStyle/>
          <a:p>
            <a:pPr algn="l">
              <a:lnSpc>
                <a:spcPct val="110000"/>
              </a:lnSpc>
            </a:pPr>
            <a:r>
              <a:rPr lang="en-MY" sz="3000" b="1" i="1" baseline="30000" dirty="0">
                <a:latin typeface="Trebuchet MS" panose="020B0603020202020204" pitchFamily="34" charset="0"/>
              </a:rPr>
              <a:t>3 </a:t>
            </a:r>
            <a:r>
              <a:rPr lang="en-MY" sz="3200" i="1" cap="small" dirty="0">
                <a:latin typeface="Trebuchet MS" panose="020B0603020202020204" pitchFamily="34" charset="0"/>
              </a:rPr>
              <a:t>L</a:t>
            </a:r>
            <a:r>
              <a:rPr lang="en-MY" sz="3000" i="1" cap="small" dirty="0">
                <a:latin typeface="Trebuchet MS" panose="020B0603020202020204" pitchFamily="34" charset="0"/>
              </a:rPr>
              <a:t>ord</a:t>
            </a:r>
            <a:r>
              <a:rPr lang="en-MY" sz="3000" i="1" dirty="0">
                <a:latin typeface="Trebuchet MS" panose="020B0603020202020204" pitchFamily="34" charset="0"/>
              </a:rPr>
              <a:t>, what is man, that You take</a:t>
            </a:r>
            <a:br>
              <a:rPr lang="en-MY" sz="3000" i="1" dirty="0">
                <a:latin typeface="Trebuchet MS" panose="020B0603020202020204" pitchFamily="34" charset="0"/>
              </a:rPr>
            </a:br>
            <a:r>
              <a:rPr lang="en-MY" sz="3000" i="1" dirty="0">
                <a:latin typeface="Trebuchet MS" panose="020B0603020202020204" pitchFamily="34" charset="0"/>
              </a:rPr>
              <a:t>  knowledge of him? </a:t>
            </a:r>
            <a:br>
              <a:rPr lang="en-MY" sz="3000" i="1" dirty="0">
                <a:latin typeface="Trebuchet MS" panose="020B0603020202020204" pitchFamily="34" charset="0"/>
              </a:rPr>
            </a:br>
            <a:r>
              <a:rPr lang="en-MY" sz="3000" i="1" dirty="0">
                <a:latin typeface="Trebuchet MS" panose="020B0603020202020204" pitchFamily="34" charset="0"/>
              </a:rPr>
              <a:t>  Or the son of man, that You are</a:t>
            </a:r>
            <a:br>
              <a:rPr lang="en-MY" sz="3000" i="1" dirty="0">
                <a:latin typeface="Trebuchet MS" panose="020B0603020202020204" pitchFamily="34" charset="0"/>
              </a:rPr>
            </a:br>
            <a:r>
              <a:rPr lang="en-MY" sz="3000" i="1" dirty="0">
                <a:latin typeface="Trebuchet MS" panose="020B0603020202020204" pitchFamily="34" charset="0"/>
              </a:rPr>
              <a:t>  mindful of him?</a:t>
            </a:r>
          </a:p>
          <a:p>
            <a:pPr algn="l"/>
            <a:endParaRPr lang="en-MY" sz="1050" dirty="0">
              <a:latin typeface="Trebuchet MS" panose="020B0603020202020204" pitchFamily="34" charset="0"/>
            </a:endParaRPr>
          </a:p>
          <a:p>
            <a:pPr algn="l">
              <a:lnSpc>
                <a:spcPct val="120000"/>
              </a:lnSpc>
            </a:pPr>
            <a:r>
              <a:rPr lang="en-MY" sz="3000" b="1" i="1" baseline="30000" dirty="0">
                <a:latin typeface="Trebuchet MS" panose="020B0603020202020204" pitchFamily="34" charset="0"/>
              </a:rPr>
              <a:t>4 </a:t>
            </a:r>
            <a:r>
              <a:rPr lang="en-MY" sz="3000" i="1" dirty="0">
                <a:latin typeface="Trebuchet MS" panose="020B0603020202020204" pitchFamily="34" charset="0"/>
              </a:rPr>
              <a:t>Man is like a breath;</a:t>
            </a:r>
            <a:br>
              <a:rPr lang="en-MY" sz="3000" i="1" dirty="0">
                <a:latin typeface="Trebuchet MS" panose="020B0603020202020204" pitchFamily="34" charset="0"/>
              </a:rPr>
            </a:br>
            <a:r>
              <a:rPr lang="en-MY" sz="3000" i="1" dirty="0">
                <a:latin typeface="Trebuchet MS" panose="020B0603020202020204" pitchFamily="34" charset="0"/>
              </a:rPr>
              <a:t>  His days are like a passing shadow.</a:t>
            </a:r>
            <a:endParaRPr lang="en-MY" sz="3000" dirty="0">
              <a:latin typeface="Trebuchet MS" panose="020B0603020202020204" pitchFamily="34" charset="0"/>
            </a:endParaRPr>
          </a:p>
          <a:p>
            <a:endParaRPr lang="en-MY" dirty="0">
              <a:latin typeface="Trebuchet MS" panose="020B0603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362E282-DFE4-414E-AB7B-4674A7291117}"/>
              </a:ext>
            </a:extLst>
          </p:cNvPr>
          <p:cNvCxnSpPr>
            <a:cxnSpLocks/>
          </p:cNvCxnSpPr>
          <p:nvPr/>
        </p:nvCxnSpPr>
        <p:spPr>
          <a:xfrm>
            <a:off x="5575459" y="1932968"/>
            <a:ext cx="1404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8C18C50-6FCD-4F49-8262-0DBC716B6624}"/>
              </a:ext>
            </a:extLst>
          </p:cNvPr>
          <p:cNvCxnSpPr>
            <a:cxnSpLocks/>
          </p:cNvCxnSpPr>
          <p:nvPr/>
        </p:nvCxnSpPr>
        <p:spPr>
          <a:xfrm>
            <a:off x="1275127" y="2443178"/>
            <a:ext cx="313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09E1C0-8EA2-4F03-A032-9C49999AAA3A}"/>
              </a:ext>
            </a:extLst>
          </p:cNvPr>
          <p:cNvCxnSpPr>
            <a:cxnSpLocks/>
          </p:cNvCxnSpPr>
          <p:nvPr/>
        </p:nvCxnSpPr>
        <p:spPr>
          <a:xfrm>
            <a:off x="1343237" y="3468757"/>
            <a:ext cx="2556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990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B5B9CA5-AD86-457F-87EF-A5AC36188E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8350" y="1488435"/>
            <a:ext cx="6751450" cy="3968813"/>
          </a:xfrm>
        </p:spPr>
        <p:txBody>
          <a:bodyPr>
            <a:normAutofit/>
          </a:bodyPr>
          <a:lstStyle/>
          <a:p>
            <a:r>
              <a:rPr lang="en-MY" sz="8000" dirty="0">
                <a:latin typeface="Trebuchet MS" panose="020B0603020202020204" pitchFamily="34" charset="0"/>
              </a:rPr>
              <a:t>Mom’s</a:t>
            </a:r>
          </a:p>
          <a:p>
            <a:r>
              <a:rPr lang="en-MY" sz="4000" dirty="0">
                <a:solidFill>
                  <a:srgbClr val="B4D3DE"/>
                </a:solidFill>
                <a:latin typeface="Trebuchet MS" panose="020B0603020202020204" pitchFamily="34" charset="0"/>
              </a:rPr>
              <a:t>Source</a:t>
            </a:r>
          </a:p>
          <a:p>
            <a:r>
              <a:rPr lang="en-MY" sz="8000" dirty="0">
                <a:latin typeface="Trebuchet MS" panose="020B0603020202020204" pitchFamily="34" charset="0"/>
              </a:rPr>
              <a:t>Supplication</a:t>
            </a:r>
          </a:p>
          <a:p>
            <a:r>
              <a:rPr lang="en-MY" sz="4000" dirty="0">
                <a:solidFill>
                  <a:srgbClr val="B4D3DE"/>
                </a:solidFill>
                <a:latin typeface="Trebuchet MS" panose="020B0603020202020204" pitchFamily="34" charset="0"/>
              </a:rPr>
              <a:t>Surrender</a:t>
            </a:r>
          </a:p>
          <a:p>
            <a:endParaRPr lang="en-MY" sz="4500" dirty="0">
              <a:latin typeface="Trebuchet MS" panose="020B0603020202020204" pitchFamily="34" charset="0"/>
            </a:endParaRPr>
          </a:p>
          <a:p>
            <a:endParaRPr lang="en-MY" sz="45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503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B5B9CA5-AD86-457F-87EF-A5AC36188E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6275" y="1482997"/>
            <a:ext cx="6751450" cy="3742841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MY" sz="3000" b="1" i="1" baseline="30000" dirty="0">
                <a:latin typeface="Trebuchet MS" panose="020B0603020202020204" pitchFamily="34" charset="0"/>
              </a:rPr>
              <a:t>5 </a:t>
            </a:r>
            <a:r>
              <a:rPr lang="en-MY" sz="3000" i="1" dirty="0">
                <a:latin typeface="Trebuchet MS" panose="020B0603020202020204" pitchFamily="34" charset="0"/>
              </a:rPr>
              <a:t>Bow down Your heavens, O </a:t>
            </a:r>
            <a:r>
              <a:rPr lang="en-MY" sz="3000" i="1" cap="small" dirty="0">
                <a:latin typeface="Trebuchet MS" panose="020B0603020202020204" pitchFamily="34" charset="0"/>
              </a:rPr>
              <a:t>Lord</a:t>
            </a:r>
            <a:r>
              <a:rPr lang="en-MY" sz="3000" i="1" dirty="0">
                <a:latin typeface="Trebuchet MS" panose="020B0603020202020204" pitchFamily="34" charset="0"/>
              </a:rPr>
              <a:t>,</a:t>
            </a:r>
            <a:br>
              <a:rPr lang="en-MY" sz="3000" i="1" dirty="0">
                <a:latin typeface="Trebuchet MS" panose="020B0603020202020204" pitchFamily="34" charset="0"/>
              </a:rPr>
            </a:br>
            <a:r>
              <a:rPr lang="en-MY" sz="3000" i="1" dirty="0">
                <a:latin typeface="Trebuchet MS" panose="020B0603020202020204" pitchFamily="34" charset="0"/>
              </a:rPr>
              <a:t>   and come down;</a:t>
            </a:r>
            <a:endParaRPr lang="en-MY" sz="3000" dirty="0">
              <a:latin typeface="Trebuchet MS" panose="020B0603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MY" sz="3000" i="1" dirty="0">
                <a:latin typeface="Trebuchet MS" panose="020B0603020202020204" pitchFamily="34" charset="0"/>
              </a:rPr>
              <a:t>  Touch the mountains, and they</a:t>
            </a:r>
            <a:br>
              <a:rPr lang="en-MY" sz="3000" i="1" dirty="0">
                <a:latin typeface="Trebuchet MS" panose="020B0603020202020204" pitchFamily="34" charset="0"/>
              </a:rPr>
            </a:br>
            <a:r>
              <a:rPr lang="en-MY" sz="3000" i="1" dirty="0">
                <a:latin typeface="Trebuchet MS" panose="020B0603020202020204" pitchFamily="34" charset="0"/>
              </a:rPr>
              <a:t>   shall smoke.</a:t>
            </a:r>
            <a:br>
              <a:rPr lang="en-MY" sz="3000" i="1" dirty="0">
                <a:latin typeface="Trebuchet MS" panose="020B0603020202020204" pitchFamily="34" charset="0"/>
              </a:rPr>
            </a:br>
            <a:r>
              <a:rPr lang="en-MY" sz="3000" b="1" i="1" baseline="30000" dirty="0">
                <a:latin typeface="Trebuchet MS" panose="020B0603020202020204" pitchFamily="34" charset="0"/>
              </a:rPr>
              <a:t>6 </a:t>
            </a:r>
            <a:r>
              <a:rPr lang="en-MY" sz="3000" i="1" dirty="0">
                <a:latin typeface="Trebuchet MS" panose="020B0603020202020204" pitchFamily="34" charset="0"/>
              </a:rPr>
              <a:t>Flash forth lightning and scatter</a:t>
            </a:r>
            <a:br>
              <a:rPr lang="en-MY" sz="3000" i="1" dirty="0">
                <a:latin typeface="Trebuchet MS" panose="020B0603020202020204" pitchFamily="34" charset="0"/>
              </a:rPr>
            </a:br>
            <a:r>
              <a:rPr lang="en-MY" sz="3000" i="1" dirty="0">
                <a:latin typeface="Trebuchet MS" panose="020B0603020202020204" pitchFamily="34" charset="0"/>
              </a:rPr>
              <a:t>   them;</a:t>
            </a:r>
            <a:br>
              <a:rPr lang="en-MY" sz="3000" i="1" dirty="0">
                <a:latin typeface="Trebuchet MS" panose="020B0603020202020204" pitchFamily="34" charset="0"/>
              </a:rPr>
            </a:br>
            <a:r>
              <a:rPr lang="en-MY" sz="3000" i="1" dirty="0">
                <a:latin typeface="Trebuchet MS" panose="020B0603020202020204" pitchFamily="34" charset="0"/>
              </a:rPr>
              <a:t>  Shoot out Your arrows and destroy</a:t>
            </a:r>
            <a:br>
              <a:rPr lang="en-MY" sz="3000" i="1" dirty="0">
                <a:latin typeface="Trebuchet MS" panose="020B0603020202020204" pitchFamily="34" charset="0"/>
              </a:rPr>
            </a:br>
            <a:r>
              <a:rPr lang="en-MY" sz="3000" i="1" dirty="0">
                <a:latin typeface="Trebuchet MS" panose="020B0603020202020204" pitchFamily="34" charset="0"/>
              </a:rPr>
              <a:t>   them.</a:t>
            </a:r>
            <a:endParaRPr lang="en-MY" sz="3000" dirty="0">
              <a:latin typeface="Trebuchet MS" panose="020B0603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3FAA850-8DD6-439A-913E-B4569CEA39F8}"/>
              </a:ext>
            </a:extLst>
          </p:cNvPr>
          <p:cNvCxnSpPr/>
          <p:nvPr/>
        </p:nvCxnSpPr>
        <p:spPr>
          <a:xfrm>
            <a:off x="1486865" y="1926268"/>
            <a:ext cx="408290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8E0DB39-00E8-417B-97CB-99EBBF41A25F}"/>
              </a:ext>
            </a:extLst>
          </p:cNvPr>
          <p:cNvCxnSpPr/>
          <p:nvPr/>
        </p:nvCxnSpPr>
        <p:spPr>
          <a:xfrm>
            <a:off x="1536560" y="2843981"/>
            <a:ext cx="356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47A7606-6DDD-413E-8D26-924B2B89D6BE}"/>
              </a:ext>
            </a:extLst>
          </p:cNvPr>
          <p:cNvCxnSpPr/>
          <p:nvPr/>
        </p:nvCxnSpPr>
        <p:spPr>
          <a:xfrm>
            <a:off x="1486865" y="3761693"/>
            <a:ext cx="356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0D8F9AF-1D32-459C-802E-F703A17D9A0B}"/>
              </a:ext>
            </a:extLst>
          </p:cNvPr>
          <p:cNvCxnSpPr/>
          <p:nvPr/>
        </p:nvCxnSpPr>
        <p:spPr>
          <a:xfrm>
            <a:off x="1486865" y="4689346"/>
            <a:ext cx="385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05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B5B9CA5-AD86-457F-87EF-A5AC36188E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8352" y="1544059"/>
            <a:ext cx="6751450" cy="3289516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MY" sz="3000" b="1" i="1" baseline="30000" dirty="0">
                <a:latin typeface="Trebuchet MS" panose="020B0603020202020204" pitchFamily="34" charset="0"/>
              </a:rPr>
              <a:t>7 </a:t>
            </a:r>
            <a:r>
              <a:rPr lang="en-MY" sz="3000" i="1" dirty="0">
                <a:latin typeface="Trebuchet MS" panose="020B0603020202020204" pitchFamily="34" charset="0"/>
              </a:rPr>
              <a:t>Stretch out Your hand from above;</a:t>
            </a:r>
            <a:br>
              <a:rPr lang="en-MY" sz="3000" i="1" dirty="0">
                <a:latin typeface="Trebuchet MS" panose="020B0603020202020204" pitchFamily="34" charset="0"/>
              </a:rPr>
            </a:br>
            <a:r>
              <a:rPr lang="en-MY" sz="3000" i="1" dirty="0">
                <a:latin typeface="Trebuchet MS" panose="020B0603020202020204" pitchFamily="34" charset="0"/>
              </a:rPr>
              <a:t>   Rescue me and deliver me out of</a:t>
            </a:r>
            <a:br>
              <a:rPr lang="en-MY" sz="3000" i="1" dirty="0">
                <a:latin typeface="Trebuchet MS" panose="020B0603020202020204" pitchFamily="34" charset="0"/>
              </a:rPr>
            </a:br>
            <a:r>
              <a:rPr lang="en-MY" sz="3000" i="1" dirty="0">
                <a:latin typeface="Trebuchet MS" panose="020B0603020202020204" pitchFamily="34" charset="0"/>
              </a:rPr>
              <a:t>   great waters,</a:t>
            </a:r>
            <a:br>
              <a:rPr lang="en-MY" sz="3000" i="1" dirty="0">
                <a:latin typeface="Trebuchet MS" panose="020B0603020202020204" pitchFamily="34" charset="0"/>
              </a:rPr>
            </a:br>
            <a:r>
              <a:rPr lang="en-MY" sz="3000" i="1" dirty="0">
                <a:latin typeface="Trebuchet MS" panose="020B0603020202020204" pitchFamily="34" charset="0"/>
              </a:rPr>
              <a:t>   From the hand of foreigners,</a:t>
            </a:r>
            <a:br>
              <a:rPr lang="en-MY" sz="3000" i="1" dirty="0">
                <a:latin typeface="Trebuchet MS" panose="020B0603020202020204" pitchFamily="34" charset="0"/>
              </a:rPr>
            </a:br>
            <a:r>
              <a:rPr lang="en-MY" sz="3000" i="1" baseline="30000" dirty="0">
                <a:latin typeface="Trebuchet MS" panose="020B0603020202020204" pitchFamily="34" charset="0"/>
              </a:rPr>
              <a:t>8 </a:t>
            </a:r>
            <a:r>
              <a:rPr lang="en-MY" sz="3000" i="1" dirty="0">
                <a:latin typeface="Trebuchet MS" panose="020B0603020202020204" pitchFamily="34" charset="0"/>
              </a:rPr>
              <a:t>Whose mouth speaks lying words,</a:t>
            </a:r>
            <a:br>
              <a:rPr lang="en-MY" sz="3000" i="1" dirty="0">
                <a:latin typeface="Trebuchet MS" panose="020B0603020202020204" pitchFamily="34" charset="0"/>
              </a:rPr>
            </a:br>
            <a:r>
              <a:rPr lang="en-MY" sz="3000" i="1" dirty="0">
                <a:latin typeface="Trebuchet MS" panose="020B0603020202020204" pitchFamily="34" charset="0"/>
              </a:rPr>
              <a:t>   And whose right hand is a right</a:t>
            </a:r>
            <a:br>
              <a:rPr lang="en-MY" sz="3000" i="1" dirty="0">
                <a:latin typeface="Trebuchet MS" panose="020B0603020202020204" pitchFamily="34" charset="0"/>
              </a:rPr>
            </a:br>
            <a:r>
              <a:rPr lang="en-MY" sz="3000" i="1" dirty="0">
                <a:latin typeface="Trebuchet MS" panose="020B0603020202020204" pitchFamily="34" charset="0"/>
              </a:rPr>
              <a:t>   hand of falsehood.</a:t>
            </a:r>
            <a:endParaRPr lang="en-MY" sz="3000" dirty="0">
              <a:latin typeface="Trebuchet MS" panose="020B0603020202020204" pitchFamily="34" charset="0"/>
            </a:endParaRPr>
          </a:p>
          <a:p>
            <a:pPr algn="l"/>
            <a:endParaRPr lang="en-MY" sz="3000" dirty="0">
              <a:latin typeface="Trebuchet MS" panose="020B0603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3CFADDE-7F7B-43EE-B688-EFF82485C1DC}"/>
              </a:ext>
            </a:extLst>
          </p:cNvPr>
          <p:cNvCxnSpPr>
            <a:cxnSpLocks/>
          </p:cNvCxnSpPr>
          <p:nvPr/>
        </p:nvCxnSpPr>
        <p:spPr>
          <a:xfrm>
            <a:off x="5296095" y="3828491"/>
            <a:ext cx="194930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211F795-96A7-4086-A2CC-CEE8384BBB92}"/>
              </a:ext>
            </a:extLst>
          </p:cNvPr>
          <p:cNvCxnSpPr>
            <a:cxnSpLocks/>
          </p:cNvCxnSpPr>
          <p:nvPr/>
        </p:nvCxnSpPr>
        <p:spPr>
          <a:xfrm>
            <a:off x="3174050" y="4751443"/>
            <a:ext cx="173665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38FDF82-453C-4B48-9A23-B7264036F9B8}"/>
              </a:ext>
            </a:extLst>
          </p:cNvPr>
          <p:cNvCxnSpPr/>
          <p:nvPr/>
        </p:nvCxnSpPr>
        <p:spPr>
          <a:xfrm>
            <a:off x="1779105" y="2453346"/>
            <a:ext cx="115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361B759-2F5A-4D50-85CB-6B64EEBB04E4}"/>
              </a:ext>
            </a:extLst>
          </p:cNvPr>
          <p:cNvCxnSpPr/>
          <p:nvPr/>
        </p:nvCxnSpPr>
        <p:spPr>
          <a:xfrm>
            <a:off x="4492488" y="2453346"/>
            <a:ext cx="17437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113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677</TotalTime>
  <Words>47</Words>
  <Application>Microsoft Office PowerPoint</Application>
  <PresentationFormat>On-screen Show (4:3)</PresentationFormat>
  <Paragraphs>36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Trebuchet MS</vt:lpstr>
      <vt:lpstr>Wingdings</vt:lpstr>
      <vt:lpstr>Office Theme</vt:lpstr>
      <vt:lpstr>PowerPoint Presentation</vt:lpstr>
      <vt:lpstr>A Mom’s  Psalm</vt:lpstr>
      <vt:lpstr>PowerPoint Presentation</vt:lpstr>
      <vt:lpstr>Psalms 144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u08089</cp:lastModifiedBy>
  <cp:revision>65</cp:revision>
  <dcterms:created xsi:type="dcterms:W3CDTF">2019-04-10T13:51:17Z</dcterms:created>
  <dcterms:modified xsi:type="dcterms:W3CDTF">2019-05-11T08:05:20Z</dcterms:modified>
</cp:coreProperties>
</file>