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E1BFAFE-E7AC-4DE2-AFBA-9463F1BEA021}" type="slidenum">
              <a:rPr lang="en-MY" smtClean="0"/>
              <a:t>‹#›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4B5447E-EB41-417F-B1F7-7FB5A643CCBE}" type="datetimeFigureOut">
              <a:rPr lang="en-MY" smtClean="0"/>
              <a:t>22/6/2019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/>
              <a:t>God’s Grace is Enough</a:t>
            </a:r>
            <a:endParaRPr lang="en-MY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Pr</a:t>
            </a:r>
            <a:r>
              <a:rPr lang="en-US" b="1" dirty="0" smtClean="0">
                <a:solidFill>
                  <a:schemeClr val="tx1"/>
                </a:solidFill>
              </a:rPr>
              <a:t> Paul </a:t>
            </a:r>
            <a:r>
              <a:rPr lang="en-US" b="1" dirty="0" err="1" smtClean="0">
                <a:solidFill>
                  <a:schemeClr val="tx1"/>
                </a:solidFill>
              </a:rPr>
              <a:t>Ang</a:t>
            </a:r>
            <a:endParaRPr lang="en-MY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1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707654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indent="-539750">
              <a:buFont typeface="+mj-lt"/>
              <a:buAutoNum type="arabicParenR"/>
            </a:pPr>
            <a:r>
              <a:rPr lang="en-US" sz="3200" dirty="0" smtClean="0"/>
              <a:t>Unmerited favor</a:t>
            </a:r>
          </a:p>
          <a:p>
            <a:pPr marL="539750" indent="-539750">
              <a:buFont typeface="+mj-lt"/>
              <a:buAutoNum type="arabicParenR"/>
            </a:pPr>
            <a:r>
              <a:rPr lang="en-US" sz="3200" dirty="0" smtClean="0"/>
              <a:t>God's Ability to do what we are NOT able.</a:t>
            </a:r>
          </a:p>
          <a:p>
            <a:pPr marL="539750" indent="-539750">
              <a:buFont typeface="+mj-lt"/>
              <a:buAutoNum type="arabicParenR"/>
            </a:pPr>
            <a:r>
              <a:rPr lang="en-US" sz="3200" dirty="0" smtClean="0"/>
              <a:t>God's Strength in our weakness</a:t>
            </a:r>
            <a:endParaRPr lang="en-MY" sz="3200" dirty="0"/>
          </a:p>
        </p:txBody>
      </p:sp>
      <p:sp>
        <p:nvSpPr>
          <p:cNvPr id="6" name="Rectangle 5"/>
          <p:cNvSpPr/>
          <p:nvPr/>
        </p:nvSpPr>
        <p:spPr>
          <a:xfrm>
            <a:off x="2271797" y="627534"/>
            <a:ext cx="36535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5400" b="1" dirty="0" smtClean="0"/>
              <a:t>3 meanings:</a:t>
            </a:r>
            <a:endParaRPr lang="en-MY" sz="5400" b="1" dirty="0"/>
          </a:p>
        </p:txBody>
      </p:sp>
    </p:spTree>
    <p:extLst>
      <p:ext uri="{BB962C8B-B14F-4D97-AF65-F5344CB8AC3E}">
        <p14:creationId xmlns:p14="http://schemas.microsoft.com/office/powerpoint/2010/main" val="260536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9057" y="199838"/>
            <a:ext cx="7642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smtClean="0"/>
              <a:t>GOD'S STRENGTH IN OUR WEAKNESS </a:t>
            </a:r>
            <a:endParaRPr lang="en-MY" sz="3600" b="1" u="sng" dirty="0"/>
          </a:p>
        </p:txBody>
      </p:sp>
      <p:sp>
        <p:nvSpPr>
          <p:cNvPr id="2" name="Rectangle 1"/>
          <p:cNvSpPr/>
          <p:nvPr/>
        </p:nvSpPr>
        <p:spPr>
          <a:xfrm>
            <a:off x="395536" y="864260"/>
            <a:ext cx="75657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2 Corinthians 12:7-10</a:t>
            </a:r>
          </a:p>
          <a:p>
            <a:r>
              <a:rPr lang="en-US" sz="2000" baseline="30000" dirty="0" smtClean="0"/>
              <a:t>7</a:t>
            </a:r>
            <a:r>
              <a:rPr lang="en-US" sz="2000" dirty="0" smtClean="0"/>
              <a:t> And lest I should be exalted above measure by the abundance of the revelations, a thorn in the flesh was given to me, a messenger of Satan to buffet me, lest I be exalted above measure. 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Concerning this thing I pleaded with the Lord three times that it might depart from me. 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And He said to me, “My grace is sufficient for you, for My strength is made perfect in weakness.” Therefore most gladly I will rather boast in my infirmities, that the power of Christ may rest upon me. </a:t>
            </a:r>
            <a:r>
              <a:rPr lang="en-US" sz="2000" baseline="30000" dirty="0" smtClean="0"/>
              <a:t>10</a:t>
            </a:r>
            <a:r>
              <a:rPr lang="en-US" sz="2000" dirty="0" smtClean="0"/>
              <a:t> Therefore I take pleasure in infirmities, in reproaches, in needs, in persecutions, in distresses, for Christ’s sake. </a:t>
            </a:r>
            <a:r>
              <a:rPr lang="en-US" sz="2000" b="1" dirty="0" smtClean="0"/>
              <a:t>For when I am weak, then I am strong</a:t>
            </a:r>
            <a:r>
              <a:rPr lang="en-US" sz="2000" dirty="0" smtClean="0"/>
              <a:t>.</a:t>
            </a:r>
          </a:p>
          <a:p>
            <a:endParaRPr lang="nn-NO" sz="2000" b="1" dirty="0" smtClean="0">
              <a:solidFill>
                <a:srgbClr val="FF0000"/>
              </a:solidFill>
            </a:endParaRPr>
          </a:p>
          <a:p>
            <a:r>
              <a:rPr lang="nn-NO" sz="2800" b="1" dirty="0" smtClean="0">
                <a:solidFill>
                  <a:srgbClr val="FF0000"/>
                </a:solidFill>
              </a:rPr>
              <a:t>eg  Acts 16 : 22 - 25</a:t>
            </a:r>
            <a:endParaRPr lang="en-MY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41299" y="199837"/>
            <a:ext cx="6708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smtClean="0"/>
              <a:t>RESTORATION OF RELATIONSHIPS </a:t>
            </a:r>
            <a:endParaRPr lang="en-MY" sz="36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395536" y="1059582"/>
            <a:ext cx="773842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Malachi 4:5-6</a:t>
            </a:r>
          </a:p>
          <a:p>
            <a:r>
              <a:rPr lang="en-US" sz="2400" baseline="30000" dirty="0" smtClean="0"/>
              <a:t>5 </a:t>
            </a:r>
            <a:r>
              <a:rPr lang="en-US" sz="2400" dirty="0" smtClean="0"/>
              <a:t>Behold, I will send you Elijah the prophet. Before the coming of the great and dreadful day of the Lord.</a:t>
            </a:r>
          </a:p>
          <a:p>
            <a:r>
              <a:rPr lang="en-US" sz="2400" baseline="30000" dirty="0" smtClean="0"/>
              <a:t>6</a:t>
            </a:r>
            <a:r>
              <a:rPr lang="en-US" sz="2400" dirty="0" smtClean="0"/>
              <a:t> And he will turn, </a:t>
            </a:r>
            <a:r>
              <a:rPr lang="en-US" sz="2400" b="1" dirty="0" smtClean="0"/>
              <a:t>the hearts of the fathers to the children,</a:t>
            </a:r>
          </a:p>
          <a:p>
            <a:r>
              <a:rPr lang="en-US" sz="2400" b="1" dirty="0" smtClean="0"/>
              <a:t>And the hearts of the children to their fathers</a:t>
            </a:r>
            <a:r>
              <a:rPr lang="en-US" sz="2400" dirty="0" smtClean="0"/>
              <a:t>, Lest I come and strike the earth with a curse.”</a:t>
            </a:r>
            <a:endParaRPr lang="en-MY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795885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Honda Airbag return to manufacturer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Eg</a:t>
            </a:r>
            <a:r>
              <a:rPr lang="en-US" sz="2400" dirty="0" smtClean="0"/>
              <a:t>. Cyril and 21 </a:t>
            </a:r>
            <a:r>
              <a:rPr lang="en-US" sz="2400" dirty="0" err="1" smtClean="0"/>
              <a:t>yrs</a:t>
            </a:r>
            <a:r>
              <a:rPr lang="en-US" sz="2400" dirty="0" smtClean="0"/>
              <a:t> </a:t>
            </a:r>
            <a:r>
              <a:rPr lang="en-US" sz="2400" dirty="0" err="1" smtClean="0"/>
              <a:t>daugther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79100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1800" y="1203598"/>
            <a:ext cx="77384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 smtClean="0"/>
              <a:t> 10 </a:t>
            </a:r>
            <a:r>
              <a:rPr lang="en-US" sz="3200" dirty="0" smtClean="0"/>
              <a:t>I appeal to you for my son </a:t>
            </a:r>
            <a:r>
              <a:rPr lang="en-US" sz="3200" dirty="0" err="1" smtClean="0"/>
              <a:t>Onesimus</a:t>
            </a:r>
            <a:r>
              <a:rPr lang="en-US" sz="3200" dirty="0" smtClean="0"/>
              <a:t>, whom I have begotten while in my chains,</a:t>
            </a:r>
          </a:p>
          <a:p>
            <a:r>
              <a:rPr lang="en-US" sz="3200" baseline="30000" dirty="0" smtClean="0"/>
              <a:t>11</a:t>
            </a:r>
            <a:r>
              <a:rPr lang="en-US" sz="3200" dirty="0" smtClean="0"/>
              <a:t> who once was unprofitable to you, but now is profitable to you and to me.</a:t>
            </a:r>
            <a:endParaRPr lang="en-MY" sz="3200" dirty="0"/>
          </a:p>
        </p:txBody>
      </p:sp>
      <p:sp>
        <p:nvSpPr>
          <p:cNvPr id="2" name="Rectangle 1"/>
          <p:cNvSpPr/>
          <p:nvPr/>
        </p:nvSpPr>
        <p:spPr>
          <a:xfrm>
            <a:off x="2117904" y="339502"/>
            <a:ext cx="4039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4000" b="1" dirty="0" smtClean="0">
                <a:solidFill>
                  <a:srgbClr val="FF0000"/>
                </a:solidFill>
              </a:rPr>
              <a:t>Philemon 1: 10-11</a:t>
            </a:r>
            <a:endParaRPr lang="en-MY" sz="4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067" y="3651870"/>
            <a:ext cx="76058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Onesimus</a:t>
            </a:r>
            <a:r>
              <a:rPr lang="en-US" sz="2400" dirty="0" smtClean="0"/>
              <a:t>....unprofitable becomes profitable.</a:t>
            </a:r>
          </a:p>
          <a:p>
            <a:r>
              <a:rPr lang="en-US" sz="2400" dirty="0" smtClean="0"/>
              <a:t>Don’t write off anyone....God's Grace is sufficient.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5701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</TotalTime>
  <Words>316</Words>
  <Application>Microsoft Office PowerPoint</Application>
  <PresentationFormat>On-screen Show (16:9)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God’s Grace is Enough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Grace is Enough</dc:title>
  <dc:creator>OWNER</dc:creator>
  <cp:lastModifiedBy>OWNER</cp:lastModifiedBy>
  <cp:revision>3</cp:revision>
  <dcterms:created xsi:type="dcterms:W3CDTF">2019-06-22T00:55:57Z</dcterms:created>
  <dcterms:modified xsi:type="dcterms:W3CDTF">2019-06-22T01:20:46Z</dcterms:modified>
</cp:coreProperties>
</file>