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0"/>
  </p:notesMasterIdLst>
  <p:sldIdLst>
    <p:sldId id="335" r:id="rId2"/>
    <p:sldId id="363" r:id="rId3"/>
    <p:sldId id="327" r:id="rId4"/>
    <p:sldId id="348" r:id="rId5"/>
    <p:sldId id="360" r:id="rId6"/>
    <p:sldId id="361" r:id="rId7"/>
    <p:sldId id="362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416" autoAdjust="0"/>
  </p:normalViewPr>
  <p:slideViewPr>
    <p:cSldViewPr snapToGrid="0">
      <p:cViewPr varScale="1">
        <p:scale>
          <a:sx n="50" d="100"/>
          <a:sy n="50" d="100"/>
        </p:scale>
        <p:origin x="11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C1246-E0B7-4DE0-8F65-3142426D4294}" type="datetimeFigureOut">
              <a:rPr lang="en-MY" smtClean="0"/>
              <a:t>24/8/2019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E473-F088-41F8-8BF8-6C14C273B1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000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AE473-F088-41F8-8BF8-6C14C273B17B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507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AE473-F088-41F8-8BF8-6C14C273B17B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338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AE473-F088-41F8-8BF8-6C14C273B17B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942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AE473-F088-41F8-8BF8-6C14C273B17B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405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AE473-F088-41F8-8BF8-6C14C273B17B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776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AE473-F088-41F8-8BF8-6C14C273B17B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761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7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2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7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83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9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0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4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8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5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4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4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08A22-EEEC-468D-A21F-188A86BACBF6}"/>
              </a:ext>
            </a:extLst>
          </p:cNvPr>
          <p:cNvSpPr txBox="1">
            <a:spLocks/>
          </p:cNvSpPr>
          <p:nvPr/>
        </p:nvSpPr>
        <p:spPr>
          <a:xfrm>
            <a:off x="1562486" y="4775200"/>
            <a:ext cx="7065973" cy="1469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4F38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15:11-32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4F38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Recover Celebrate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4F38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09176655-F63C-469D-BD4E-83F363CF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909" y="1698299"/>
            <a:ext cx="6686550" cy="2791634"/>
          </a:xfrm>
          <a:prstGeom prst="rect">
            <a:avLst/>
          </a:prstGeom>
        </p:spPr>
      </p:pic>
      <p:sp>
        <p:nvSpPr>
          <p:cNvPr id="85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361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26CF-6CC3-4C5A-9F75-0B33EBD15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Lost!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CDC00-94F3-43CA-9756-8C630B2E7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589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0DCE0B2C-B037-46D3-88C7-5765D558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49B2-7E1F-4D40-B08D-E7ACC20A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3295650"/>
            <a:ext cx="8297752" cy="3295650"/>
          </a:xfrm>
          <a:solidFill>
            <a:schemeClr val="bg1">
              <a:lumMod val="95000"/>
              <a:alpha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baseline="30000" dirty="0"/>
              <a:t>They </a:t>
            </a:r>
            <a:r>
              <a:rPr lang="en-GB" sz="4000" b="1" baseline="30000" dirty="0" err="1"/>
              <a:t>muttered:</a:t>
            </a:r>
            <a:r>
              <a:rPr lang="en-GB" sz="4000" b="1" dirty="0" err="1"/>
              <a:t>Jesus</a:t>
            </a:r>
            <a:r>
              <a:rPr lang="en-GB" sz="4000" b="1" dirty="0"/>
              <a:t> </a:t>
            </a:r>
            <a:r>
              <a:rPr lang="en-GB" sz="4000" b="1" u="sng" dirty="0"/>
              <a:t>welcomes</a:t>
            </a:r>
            <a:r>
              <a:rPr lang="en-GB" sz="4000" b="1" dirty="0"/>
              <a:t> sinners and </a:t>
            </a:r>
            <a:r>
              <a:rPr lang="en-GB" sz="4000" b="1" u="sng" dirty="0"/>
              <a:t>eats</a:t>
            </a:r>
            <a:r>
              <a:rPr lang="en-GB" sz="4000" b="1" dirty="0"/>
              <a:t> with them! v1-2</a:t>
            </a:r>
            <a:endParaRPr lang="en-MY" sz="4000" dirty="0"/>
          </a:p>
          <a:p>
            <a:pPr marL="0" indent="0">
              <a:buNone/>
            </a:pPr>
            <a:r>
              <a:rPr lang="en-GB" sz="4000" b="1" u="sng" dirty="0"/>
              <a:t>Then</a:t>
            </a:r>
            <a:r>
              <a:rPr lang="en-GB" sz="4000" b="1" dirty="0"/>
              <a:t> Jesus told them this parable v3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12928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7C212-90ED-43C9-8DAF-7B8FE2B1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7" y="7055"/>
            <a:ext cx="9153427" cy="6850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76BFD-07D3-423A-A961-C55BBAD2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45" y="90710"/>
            <a:ext cx="6633155" cy="1280890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49B2-7E1F-4D40-B08D-E7ACC20A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2781300"/>
            <a:ext cx="5391150" cy="2647950"/>
          </a:xfrm>
          <a:solidFill>
            <a:schemeClr val="bg1">
              <a:lumMod val="95000"/>
              <a:alpha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Lost </a:t>
            </a:r>
            <a:r>
              <a:rPr lang="en-GB" sz="3200" u="sng" dirty="0"/>
              <a:t>sheep</a:t>
            </a:r>
            <a:r>
              <a:rPr lang="en-GB" sz="3200" dirty="0"/>
              <a:t> v4-7   1:100</a:t>
            </a:r>
            <a:endParaRPr lang="en-MY" sz="3200" dirty="0"/>
          </a:p>
          <a:p>
            <a:pPr marL="0" indent="0">
              <a:buNone/>
            </a:pPr>
            <a:r>
              <a:rPr lang="en-GB" sz="3200" dirty="0"/>
              <a:t>Lost </a:t>
            </a:r>
            <a:r>
              <a:rPr lang="en-GB" sz="3200" u="sng" dirty="0"/>
              <a:t>coin</a:t>
            </a:r>
            <a:r>
              <a:rPr lang="en-GB" sz="3200" dirty="0"/>
              <a:t> v8-10     1:10</a:t>
            </a:r>
            <a:endParaRPr lang="en-MY" sz="3200" dirty="0"/>
          </a:p>
          <a:p>
            <a:pPr marL="0" indent="0">
              <a:buNone/>
            </a:pPr>
            <a:r>
              <a:rPr lang="en-GB" sz="3200" dirty="0"/>
              <a:t>Lost </a:t>
            </a:r>
            <a:r>
              <a:rPr lang="en-GB" sz="3200" u="sng" dirty="0"/>
              <a:t>________</a:t>
            </a:r>
            <a:r>
              <a:rPr lang="en-GB" sz="3200" dirty="0"/>
              <a:t> v11-32 </a:t>
            </a:r>
          </a:p>
          <a:p>
            <a:pPr marL="0" indent="0">
              <a:buNone/>
            </a:pPr>
            <a:r>
              <a:rPr lang="en-GB" sz="3200" dirty="0"/>
              <a:t>      son vs brother 1:1</a:t>
            </a:r>
            <a:endParaRPr lang="en-MY" sz="3200" dirty="0"/>
          </a:p>
          <a:p>
            <a:pPr marL="0" indent="0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505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7C212-90ED-43C9-8DAF-7B8FE2B1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7" y="7055"/>
            <a:ext cx="9153427" cy="6850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76BFD-07D3-423A-A961-C55BBAD2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45" y="90710"/>
            <a:ext cx="6633155" cy="1280890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49B2-7E1F-4D40-B08D-E7ACC20A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6038850" cy="4438650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The required response: </a:t>
            </a:r>
            <a:endParaRPr lang="en-MY" sz="3200" dirty="0"/>
          </a:p>
          <a:p>
            <a:pPr marL="0" indent="0" algn="ctr">
              <a:buNone/>
            </a:pPr>
            <a:r>
              <a:rPr lang="en-GB" sz="3200" dirty="0"/>
              <a:t>To </a:t>
            </a:r>
            <a:r>
              <a:rPr lang="en-GB" sz="3200" u="sng" dirty="0"/>
              <a:t>seek</a:t>
            </a:r>
            <a:r>
              <a:rPr lang="en-GB" sz="3200" dirty="0"/>
              <a:t> until </a:t>
            </a:r>
            <a:r>
              <a:rPr lang="en-GB" sz="3200" u="sng" dirty="0"/>
              <a:t>found</a:t>
            </a:r>
            <a:r>
              <a:rPr lang="en-GB" sz="3200" dirty="0"/>
              <a:t> and </a:t>
            </a:r>
            <a:r>
              <a:rPr lang="en-GB" sz="3200" u="sng" dirty="0"/>
              <a:t>rejoice</a:t>
            </a:r>
            <a:r>
              <a:rPr lang="en-GB" sz="3200" dirty="0"/>
              <a:t> when he/she/it is returned. </a:t>
            </a:r>
            <a:endParaRPr lang="en-MY" sz="3200" dirty="0"/>
          </a:p>
          <a:p>
            <a:pPr marL="0" indent="0" algn="ctr">
              <a:buNone/>
            </a:pPr>
            <a:r>
              <a:rPr lang="en-GB" sz="3200" b="1" i="1" dirty="0"/>
              <a:t>In the same way</a:t>
            </a:r>
            <a:r>
              <a:rPr lang="en-GB" sz="3200" dirty="0"/>
              <a:t> there is </a:t>
            </a:r>
            <a:r>
              <a:rPr lang="en-GB" sz="3200" u="sng" dirty="0"/>
              <a:t>rejoicing</a:t>
            </a:r>
            <a:r>
              <a:rPr lang="en-GB" sz="3200" dirty="0"/>
              <a:t> over one who repents v7&amp;10.</a:t>
            </a:r>
            <a:endParaRPr lang="en-MY" sz="3200" dirty="0"/>
          </a:p>
          <a:p>
            <a:pPr marL="0" indent="0" algn="ctr">
              <a:buNone/>
            </a:pP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1463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7C212-90ED-43C9-8DAF-7B8FE2B1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7" y="7055"/>
            <a:ext cx="9153427" cy="6850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76BFD-07D3-423A-A961-C55BBAD2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45" y="90710"/>
            <a:ext cx="6633155" cy="1280890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49B2-7E1F-4D40-B08D-E7ACC20A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6038850" cy="4438650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2. The </a:t>
            </a:r>
            <a:r>
              <a:rPr lang="en-GB" sz="3200" u="sng" dirty="0"/>
              <a:t>spiritually</a:t>
            </a:r>
            <a:r>
              <a:rPr lang="en-GB" sz="3200" dirty="0"/>
              <a:t> lost </a:t>
            </a:r>
            <a:endParaRPr lang="en-MY" sz="3200" dirty="0"/>
          </a:p>
          <a:p>
            <a:pPr marL="0" indent="0" algn="ctr">
              <a:buNone/>
            </a:pPr>
            <a:r>
              <a:rPr lang="en-US" sz="3200" dirty="0"/>
              <a:t>a. The younger brother </a:t>
            </a:r>
          </a:p>
          <a:p>
            <a:pPr marL="0" indent="0" algn="ctr">
              <a:buNone/>
            </a:pPr>
            <a:r>
              <a:rPr lang="en-US" sz="3200" dirty="0"/>
              <a:t>The </a:t>
            </a:r>
            <a:r>
              <a:rPr lang="en-US" sz="3200" u="sng" dirty="0"/>
              <a:t>sinners</a:t>
            </a:r>
            <a:r>
              <a:rPr lang="en-US" sz="3200" dirty="0"/>
              <a:t> feasting with Jesus.</a:t>
            </a:r>
          </a:p>
          <a:p>
            <a:pPr marL="0" indent="0" algn="ctr">
              <a:buNone/>
            </a:pPr>
            <a:r>
              <a:rPr lang="en-US" sz="3200" dirty="0"/>
              <a:t>b. The elder brother </a:t>
            </a:r>
          </a:p>
          <a:p>
            <a:pPr marL="0" indent="0" algn="ctr">
              <a:buNone/>
            </a:pPr>
            <a:r>
              <a:rPr lang="en-US" sz="3200" dirty="0"/>
              <a:t>The </a:t>
            </a:r>
            <a:r>
              <a:rPr lang="en-US" sz="3200" u="sng" dirty="0"/>
              <a:t>religious</a:t>
            </a:r>
            <a:r>
              <a:rPr lang="en-US" sz="3200" dirty="0"/>
              <a:t> </a:t>
            </a:r>
            <a:r>
              <a:rPr lang="en-US" sz="3200" u="sng" dirty="0"/>
              <a:t>purists</a:t>
            </a:r>
            <a:r>
              <a:rPr lang="en-US" sz="3200" dirty="0"/>
              <a:t> condemning the sinners.</a:t>
            </a:r>
          </a:p>
          <a:p>
            <a:pPr marL="0" indent="0" algn="ctr">
              <a:buNone/>
            </a:pP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7776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7C212-90ED-43C9-8DAF-7B8FE2B1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7" y="7055"/>
            <a:ext cx="9153427" cy="6850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76BFD-07D3-423A-A961-C55BBAD2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45" y="90710"/>
            <a:ext cx="6633155" cy="1280890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49B2-7E1F-4D40-B08D-E7ACC20A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0700"/>
            <a:ext cx="6038850" cy="3638550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‘Look! All these years I’ve been slaving for you and never disobeyed your orders. Yet…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0145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3FFA5-3692-4F7F-B42E-BD52D1E48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1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76BFD-07D3-423A-A961-C55BBAD2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45" y="361950"/>
            <a:ext cx="7585656" cy="152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Going Forward</a:t>
            </a:r>
            <a:br>
              <a:rPr lang="en-MY" dirty="0">
                <a:solidFill>
                  <a:schemeClr val="bg1"/>
                </a:solidFill>
              </a:rPr>
            </a:b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49B2-7E1F-4D40-B08D-E7ACC20A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45" y="1295399"/>
            <a:ext cx="7585656" cy="4957541"/>
          </a:xfrm>
          <a:solidFill>
            <a:schemeClr val="bg1">
              <a:lumMod val="95000"/>
              <a:alpha val="70000"/>
            </a:schemeClr>
          </a:solidFill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Seek</a:t>
            </a:r>
            <a:r>
              <a:rPr lang="en-GB" sz="4000" dirty="0"/>
              <a:t> them out?</a:t>
            </a:r>
            <a:endParaRPr lang="en-MY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Recover</a:t>
            </a:r>
            <a:r>
              <a:rPr lang="en-GB" sz="4000" dirty="0"/>
              <a:t> what is lost?</a:t>
            </a:r>
            <a:endParaRPr lang="en-MY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Celebrate</a:t>
            </a:r>
            <a:r>
              <a:rPr lang="en-GB" sz="4000" dirty="0"/>
              <a:t> their salvation?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3090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143</Words>
  <Application>Microsoft Office PowerPoint</Application>
  <PresentationFormat>On-screen Show (4:3)</PresentationFormat>
  <Paragraphs>32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PowerPoint Presentation</vt:lpstr>
      <vt:lpstr>The Lost!</vt:lpstr>
      <vt:lpstr>PowerPoint Presentation</vt:lpstr>
      <vt:lpstr>  </vt:lpstr>
      <vt:lpstr>  </vt:lpstr>
      <vt:lpstr>  </vt:lpstr>
      <vt:lpstr>  </vt:lpstr>
      <vt:lpstr>Going Forward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ronaldy</dc:creator>
  <cp:lastModifiedBy>ronaldy</cp:lastModifiedBy>
  <cp:revision>7</cp:revision>
  <dcterms:created xsi:type="dcterms:W3CDTF">2019-08-17T13:01:30Z</dcterms:created>
  <dcterms:modified xsi:type="dcterms:W3CDTF">2019-08-25T00:42:58Z</dcterms:modified>
</cp:coreProperties>
</file>