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56" r:id="rId2"/>
    <p:sldId id="298" r:id="rId3"/>
    <p:sldId id="316" r:id="rId4"/>
    <p:sldId id="355" r:id="rId5"/>
    <p:sldId id="317" r:id="rId6"/>
    <p:sldId id="329" r:id="rId7"/>
    <p:sldId id="343" r:id="rId8"/>
    <p:sldId id="342" r:id="rId9"/>
    <p:sldId id="319" r:id="rId10"/>
    <p:sldId id="332" r:id="rId11"/>
    <p:sldId id="330" r:id="rId12"/>
    <p:sldId id="331" r:id="rId13"/>
    <p:sldId id="335" r:id="rId14"/>
    <p:sldId id="345" r:id="rId15"/>
    <p:sldId id="346" r:id="rId16"/>
    <p:sldId id="347" r:id="rId17"/>
    <p:sldId id="344" r:id="rId18"/>
    <p:sldId id="341" r:id="rId19"/>
    <p:sldId id="348" r:id="rId20"/>
    <p:sldId id="340" r:id="rId21"/>
    <p:sldId id="353" r:id="rId22"/>
    <p:sldId id="352" r:id="rId23"/>
  </p:sldIdLst>
  <p:sldSz cx="12192000" cy="6858000"/>
  <p:notesSz cx="6889750" cy="9671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66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6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85558" cy="484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7" y="2"/>
            <a:ext cx="2985558" cy="484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84C1A-44F3-4701-8F16-348566D173AF}" type="datetimeFigureOut">
              <a:rPr lang="en-MY" smtClean="0"/>
              <a:pPr/>
              <a:t>29/9/2019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86420"/>
            <a:ext cx="2985558" cy="484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7" y="9186420"/>
            <a:ext cx="2985558" cy="484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C8588-679A-4DC6-A681-5D08DDB92903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297898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484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484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F420C-EFB6-43DF-9BEB-B20D0F70A1C0}" type="datetimeFigureOut">
              <a:rPr lang="en-MY" smtClean="0"/>
              <a:pPr/>
              <a:t>29/9/2019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2925" y="1208088"/>
            <a:ext cx="5803900" cy="3265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654946"/>
            <a:ext cx="5511800" cy="38076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86418"/>
            <a:ext cx="2985558" cy="484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186418"/>
            <a:ext cx="2985558" cy="484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7BE76-B3BA-47E0-A336-E806CF2CED3A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87209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7BE76-B3BA-47E0-A336-E806CF2CED3A}" type="slidenum">
              <a:rPr lang="en-MY" smtClean="0"/>
              <a:pPr/>
              <a:t>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741326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7BE76-B3BA-47E0-A336-E806CF2CED3A}" type="slidenum">
              <a:rPr lang="en-MY" smtClean="0"/>
              <a:pPr/>
              <a:t>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908111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7BE76-B3BA-47E0-A336-E806CF2CED3A}" type="slidenum">
              <a:rPr lang="en-MY" smtClean="0"/>
              <a:pPr/>
              <a:t>10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949950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7BE76-B3BA-47E0-A336-E806CF2CED3A}" type="slidenum">
              <a:rPr lang="en-MY" smtClean="0"/>
              <a:pPr/>
              <a:t>11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641942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7BE76-B3BA-47E0-A336-E806CF2CED3A}" type="slidenum">
              <a:rPr lang="en-MY" smtClean="0"/>
              <a:pPr/>
              <a:t>12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3988022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7BE76-B3BA-47E0-A336-E806CF2CED3A}" type="slidenum">
              <a:rPr lang="en-MY" smtClean="0"/>
              <a:pPr/>
              <a:t>13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532592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7BE76-B3BA-47E0-A336-E806CF2CED3A}" type="slidenum">
              <a:rPr lang="en-MY" smtClean="0"/>
              <a:pPr/>
              <a:t>17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4079046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7BE76-B3BA-47E0-A336-E806CF2CED3A}" type="slidenum">
              <a:rPr lang="en-MY" smtClean="0"/>
              <a:pPr/>
              <a:t>20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9376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pPr/>
              <a:t>29/9/2019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95307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pPr/>
              <a:t>29/9/2019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834742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pPr/>
              <a:t>29/9/2019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80772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pPr/>
              <a:t>29/9/2019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03389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pPr/>
              <a:t>29/9/2019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334023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pPr/>
              <a:t>29/9/2019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796910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pPr/>
              <a:t>29/9/2019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3268869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pPr/>
              <a:t>29/9/2019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412896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pPr/>
              <a:t>29/9/2019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152895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pPr/>
              <a:t>29/9/2019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3686477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pPr/>
              <a:t>29/9/2019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46627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6F2BD-A261-4CB4-85F2-D9B2D836719F}" type="datetimeFigureOut">
              <a:rPr lang="en-MY" smtClean="0"/>
              <a:pPr/>
              <a:t>29/9/2019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88C72-47A8-4F47-B78B-AA2DFEDD3A4F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69343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073" y="4756638"/>
            <a:ext cx="11139854" cy="930447"/>
          </a:xfrm>
        </p:spPr>
        <p:txBody>
          <a:bodyPr>
            <a:normAutofit/>
          </a:bodyPr>
          <a:lstStyle/>
          <a:p>
            <a:r>
              <a:rPr lang="en-MY" sz="5400">
                <a:solidFill>
                  <a:srgbClr val="FFFFFF"/>
                </a:solidFill>
              </a:rPr>
              <a:t>1</a:t>
            </a:r>
            <a:r>
              <a:rPr lang="en-MY" sz="5400" baseline="30000">
                <a:solidFill>
                  <a:srgbClr val="FFFFFF"/>
                </a:solidFill>
              </a:rPr>
              <a:t>st</a:t>
            </a:r>
            <a:r>
              <a:rPr lang="en-MY" sz="5400">
                <a:solidFill>
                  <a:srgbClr val="FFFFFF"/>
                </a:solidFill>
              </a:rPr>
              <a:t> October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815698"/>
            <a:ext cx="9144000" cy="420001"/>
          </a:xfrm>
        </p:spPr>
        <p:txBody>
          <a:bodyPr>
            <a:noAutofit/>
          </a:bodyPr>
          <a:lstStyle/>
          <a:p>
            <a:r>
              <a:rPr lang="en-MY" dirty="0">
                <a:solidFill>
                  <a:srgbClr val="DAD97A"/>
                </a:solidFill>
              </a:rPr>
              <a:t>United Nations Senior Citizens’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" b="1042"/>
          <a:stretch/>
        </p:blipFill>
        <p:spPr>
          <a:xfrm>
            <a:off x="320040" y="457765"/>
            <a:ext cx="11496821" cy="369756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9717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/>
              <a:t>My Early Years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r="101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2A1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7047893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dirty="0"/>
              <a:t>Born in 1971</a:t>
            </a:r>
          </a:p>
          <a:p>
            <a:pPr marL="0"/>
            <a:r>
              <a:rPr lang="en-US" dirty="0"/>
              <a:t>Troubled childbirth</a:t>
            </a:r>
          </a:p>
          <a:p>
            <a:pPr marL="0"/>
            <a:r>
              <a:rPr lang="en-US" dirty="0"/>
              <a:t>Lived with my Godparents during confinement period and my preschool days </a:t>
            </a:r>
          </a:p>
          <a:p>
            <a:pPr marL="0"/>
            <a:endParaRPr lang="en-US" dirty="0"/>
          </a:p>
          <a:p>
            <a:pPr mar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488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899462-FC16-43B0-966B-FCA2634507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Blacksheep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/>
          <a:srcRect t="3828" r="1" b="45698"/>
          <a:stretch/>
        </p:blipFill>
        <p:spPr>
          <a:xfrm>
            <a:off x="481886" y="640686"/>
            <a:ext cx="3662730" cy="2464994"/>
          </a:xfrm>
          <a:prstGeom prst="rect">
            <a:avLst/>
          </a:prstGeom>
        </p:spPr>
      </p:pic>
      <p:cxnSp>
        <p:nvCxnSpPr>
          <p:cNvPr id="24" name="Straight Connector 21">
            <a:extLst>
              <a:ext uri="{FF2B5EF4-FFF2-40B4-BE49-F238E27FC236}">
                <a16:creationId xmlns:a16="http://schemas.microsoft.com/office/drawing/2014/main" xmlns="" id="{AAFEA932-2DF1-410C-A00A-7A1E7DBF75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49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-2" b="16261"/>
          <a:stretch/>
        </p:blipFill>
        <p:spPr>
          <a:xfrm>
            <a:off x="481886" y="3834175"/>
            <a:ext cx="3662730" cy="230030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297762" y="2799889"/>
            <a:ext cx="5747187" cy="29875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Rebellious</a:t>
            </a:r>
          </a:p>
          <a:p>
            <a:r>
              <a:rPr lang="en-US" sz="2400">
                <a:solidFill>
                  <a:srgbClr val="FFFFFF"/>
                </a:solidFill>
              </a:rPr>
              <a:t>Unfocused</a:t>
            </a:r>
          </a:p>
        </p:txBody>
      </p:sp>
    </p:spTree>
    <p:extLst>
      <p:ext uri="{BB962C8B-B14F-4D97-AF65-F5344CB8AC3E}">
        <p14:creationId xmlns:p14="http://schemas.microsoft.com/office/powerpoint/2010/main" xmlns="" val="110191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0449" y="4445251"/>
            <a:ext cx="10901471" cy="135071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/>
              <a:t>Resentment</a:t>
            </a:r>
          </a:p>
        </p:txBody>
      </p:sp>
      <p:sp>
        <p:nvSpPr>
          <p:cNvPr id="42" name="Rounded Rectangle 18">
            <a:extLst>
              <a:ext uri="{FF2B5EF4-FFF2-40B4-BE49-F238E27FC236}">
                <a16:creationId xmlns:a16="http://schemas.microsoft.com/office/drawing/2014/main" xmlns="" id="{283A93BD-A469-4D4C-8A1F-5668AE9758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528565" y="503573"/>
            <a:ext cx="7134870" cy="35994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6061" r="1" b="19911"/>
          <a:stretch/>
        </p:blipFill>
        <p:spPr>
          <a:xfrm>
            <a:off x="2694432" y="666497"/>
            <a:ext cx="6803136" cy="32735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87588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9448" y="623391"/>
            <a:ext cx="3279228" cy="5635519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Healing through a dream</a:t>
            </a:r>
          </a:p>
        </p:txBody>
      </p:sp>
      <p:pic>
        <p:nvPicPr>
          <p:cNvPr id="6" name="Content Placeholder 5" descr="IMG_303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917141" y="812096"/>
            <a:ext cx="6987988" cy="5240991"/>
          </a:xfrm>
        </p:spPr>
      </p:pic>
    </p:spTree>
    <p:extLst>
      <p:ext uri="{BB962C8B-B14F-4D97-AF65-F5344CB8AC3E}">
        <p14:creationId xmlns:p14="http://schemas.microsoft.com/office/powerpoint/2010/main" xmlns="" val="3336698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4482" r="-2" b="-2"/>
          <a:stretch/>
        </p:blipFill>
        <p:spPr>
          <a:xfrm>
            <a:off x="6083786" y="-168318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88" r="-2" b="-2"/>
          <a:stretch/>
        </p:blipFill>
        <p:spPr>
          <a:xfrm>
            <a:off x="6089904" y="2487168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2901FED-4FC9-4ED5-8123-C98BCD1616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016" y="2487168"/>
            <a:ext cx="4803636" cy="197225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>
                <a:solidFill>
                  <a:srgbClr val="000000"/>
                </a:solidFill>
              </a:rPr>
              <a:t>In my dream, God showed me</a:t>
            </a:r>
            <a:r>
              <a:rPr lang="en-US" sz="4000" b="1" kern="1200" dirty="0">
                <a:solidFill>
                  <a:srgbClr val="000000"/>
                </a:solidFill>
              </a:rPr>
              <a:t> my Dad crossing the Ferry from Butterworth to Penan</a:t>
            </a:r>
            <a:r>
              <a:rPr lang="en-US" sz="4000" b="1" dirty="0">
                <a:solidFill>
                  <a:srgbClr val="000000"/>
                </a:solidFill>
              </a:rPr>
              <a:t>g. He was</a:t>
            </a:r>
            <a:r>
              <a:rPr lang="en-US" sz="4000" b="1" kern="1200" dirty="0">
                <a:solidFill>
                  <a:srgbClr val="000000"/>
                </a:solidFill>
              </a:rPr>
              <a:t> carrying a suitcase.</a:t>
            </a:r>
          </a:p>
        </p:txBody>
      </p:sp>
    </p:spTree>
    <p:extLst>
      <p:ext uri="{BB962C8B-B14F-4D97-AF65-F5344CB8AC3E}">
        <p14:creationId xmlns:p14="http://schemas.microsoft.com/office/powerpoint/2010/main" xmlns="" val="17592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Dad was like a servant in his Uncle’s house</a:t>
            </a: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741" r="10834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47434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4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3495" y="484632"/>
            <a:ext cx="2557221" cy="57241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Dad never failed to buy new clothes for us  during Chinese New Year and he seldom bought for himself</a:t>
            </a: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7157" b="1678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85370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3467" y="872286"/>
            <a:ext cx="10929788" cy="2732447"/>
          </a:xfrm>
          <a:prstGeom prst="rect">
            <a:avLst/>
          </a:prstGeom>
        </p:spPr>
      </p:pic>
      <p:sp>
        <p:nvSpPr>
          <p:cNvPr id="35" name="Rectangle 30">
            <a:extLst>
              <a:ext uri="{FF2B5EF4-FFF2-40B4-BE49-F238E27FC236}">
                <a16:creationId xmlns:a16="http://schemas.microsoft.com/office/drawing/2014/main" xmlns="" id="{72257994-BD97-4691-8B89-198A6D2BAB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404040"/>
                </a:solidFill>
              </a:rPr>
              <a:t>I w</a:t>
            </a:r>
            <a:r>
              <a:rPr lang="en-US" sz="40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as blind but now I see</a:t>
            </a:r>
          </a:p>
        </p:txBody>
      </p:sp>
    </p:spTree>
    <p:extLst>
      <p:ext uri="{BB962C8B-B14F-4D97-AF65-F5344CB8AC3E}">
        <p14:creationId xmlns:p14="http://schemas.microsoft.com/office/powerpoint/2010/main" xmlns="" val="1708941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65431" y="505675"/>
            <a:ext cx="6842942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New Vision</a:t>
            </a:r>
            <a:br>
              <a:rPr lang="en-US" b="1" dirty="0"/>
            </a:br>
            <a:r>
              <a:rPr lang="en-US" sz="3200" b="1" i="1" dirty="0"/>
              <a:t>I saw a different Dad</a:t>
            </a:r>
            <a:endParaRPr lang="en-US" b="1" i="1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8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E97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Faithful Husband</a:t>
            </a:r>
          </a:p>
          <a:p>
            <a:r>
              <a:rPr lang="en-US" sz="2400" dirty="0"/>
              <a:t>Hardworking</a:t>
            </a:r>
          </a:p>
          <a:p>
            <a:r>
              <a:rPr lang="en-US" sz="2400" dirty="0"/>
              <a:t>A Responsible Father</a:t>
            </a:r>
          </a:p>
          <a:p>
            <a:r>
              <a:rPr lang="en-US" sz="2400" dirty="0"/>
              <a:t>A Disciplined man</a:t>
            </a:r>
          </a:p>
          <a:p>
            <a:r>
              <a:rPr lang="en-US" sz="2400" dirty="0"/>
              <a:t>Sacrificial &amp; Selfless</a:t>
            </a:r>
          </a:p>
          <a:p>
            <a:r>
              <a:rPr lang="en-US" sz="2400" dirty="0"/>
              <a:t>Generous</a:t>
            </a:r>
          </a:p>
        </p:txBody>
      </p:sp>
    </p:spTree>
    <p:extLst>
      <p:ext uri="{BB962C8B-B14F-4D97-AF65-F5344CB8AC3E}">
        <p14:creationId xmlns:p14="http://schemas.microsoft.com/office/powerpoint/2010/main" xmlns="" val="2579235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/>
              <a:t>He Found Faith</a:t>
            </a:r>
            <a:br>
              <a:rPr lang="en-US" sz="4000" b="1" dirty="0"/>
            </a:br>
            <a:r>
              <a:rPr lang="en-US" sz="2800" b="1" i="1" dirty="0"/>
              <a:t>Saved and Serving Jesus</a:t>
            </a:r>
            <a:endParaRPr lang="en-US" sz="4000" b="1" i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98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C94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Dad gave his life to Jesus and was baptized</a:t>
            </a:r>
          </a:p>
          <a:p>
            <a:r>
              <a:rPr lang="en-US" dirty="0"/>
              <a:t>Found new meaning in Life and service to God</a:t>
            </a:r>
          </a:p>
          <a:p>
            <a:r>
              <a:rPr lang="en-US" dirty="0"/>
              <a:t>He is a worshipper of Jesus Christ and also active member in the Seniors’ CG</a:t>
            </a:r>
          </a:p>
        </p:txBody>
      </p:sp>
      <p:sp>
        <p:nvSpPr>
          <p:cNvPr id="11" name="Oval 10"/>
          <p:cNvSpPr/>
          <p:nvPr/>
        </p:nvSpPr>
        <p:spPr>
          <a:xfrm>
            <a:off x="1290300" y="629268"/>
            <a:ext cx="899870" cy="1057642"/>
          </a:xfrm>
          <a:prstGeom prst="ellipse">
            <a:avLst/>
          </a:prstGeom>
          <a:solidFill>
            <a:schemeClr val="accent2">
              <a:lumMod val="20000"/>
              <a:lumOff val="8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2" name="Oval 11"/>
          <p:cNvSpPr/>
          <p:nvPr/>
        </p:nvSpPr>
        <p:spPr>
          <a:xfrm>
            <a:off x="837892" y="1061460"/>
            <a:ext cx="975141" cy="1376939"/>
          </a:xfrm>
          <a:prstGeom prst="ellipse">
            <a:avLst/>
          </a:prstGeom>
          <a:solidFill>
            <a:schemeClr val="accent2">
              <a:lumMod val="20000"/>
              <a:lumOff val="8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xmlns="" val="3023462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CBE1851-2230-47A9-B000-CE9046EA6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65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26" y="2451202"/>
            <a:ext cx="4208656" cy="97779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</a:rPr>
              <a:t>Honouring </a:t>
            </a:r>
            <a:r>
              <a:rPr lang="en-US" sz="4800" b="1" dirty="0">
                <a:solidFill>
                  <a:srgbClr val="FFFFFF"/>
                </a:solidFill>
              </a:rPr>
              <a:t>my 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Father</a:t>
            </a:r>
            <a:endParaRPr lang="en-US" sz="4800" kern="12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3B93832-6514-44F4-849B-5EE2C8A233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1" b="15758"/>
          <a:stretch/>
        </p:blipFill>
        <p:spPr>
          <a:xfrm>
            <a:off x="6342322" y="561250"/>
            <a:ext cx="4966825" cy="557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6679" y="4685584"/>
            <a:ext cx="3949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400" dirty="0">
                <a:solidFill>
                  <a:schemeClr val="bg1"/>
                </a:solidFill>
              </a:rPr>
              <a:t>A story of healing and reconciliation with my Dad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03906" y="6337740"/>
            <a:ext cx="2443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000" dirty="0"/>
              <a:t>29</a:t>
            </a:r>
            <a:r>
              <a:rPr lang="en-MY" sz="2000" baseline="30000" dirty="0"/>
              <a:t>th</a:t>
            </a:r>
            <a:r>
              <a:rPr lang="en-MY" sz="2000" dirty="0"/>
              <a:t> September 2019</a:t>
            </a:r>
          </a:p>
        </p:txBody>
      </p:sp>
    </p:spTree>
    <p:extLst>
      <p:ext uri="{BB962C8B-B14F-4D97-AF65-F5344CB8AC3E}">
        <p14:creationId xmlns:p14="http://schemas.microsoft.com/office/powerpoint/2010/main" xmlns="" val="266302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If I could turn back the clock</a:t>
            </a:r>
          </a:p>
        </p:txBody>
      </p:sp>
      <p:sp>
        <p:nvSpPr>
          <p:cNvPr id="3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8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478054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50000"/>
            <a:extLst/>
          </a:blip>
          <a:srcRect t="8111" r="-1" b="48576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3428998"/>
            <a:ext cx="9144000" cy="9533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Proverbs 4:1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8538" y="2732778"/>
            <a:ext cx="9574924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Listen, my sons, to a father’s instruction;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    pay attention and gain understanding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2165" y="658503"/>
            <a:ext cx="8807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000" dirty="0">
                <a:latin typeface="Arial Black" panose="020B0A04020102020204" pitchFamily="34" charset="0"/>
              </a:rPr>
              <a:t>Pay Attention</a:t>
            </a:r>
          </a:p>
        </p:txBody>
      </p:sp>
    </p:spTree>
    <p:extLst>
      <p:ext uri="{BB962C8B-B14F-4D97-AF65-F5344CB8AC3E}">
        <p14:creationId xmlns:p14="http://schemas.microsoft.com/office/powerpoint/2010/main" xmlns="" val="2873356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Do you really Believe?</a:t>
            </a:r>
            <a:endParaRPr lang="en-US" sz="4000" kern="1200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2827" y="492573"/>
            <a:ext cx="589553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1197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48A740BC-A0AA-45E0-B899-2AE9C6FE11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365124"/>
            <a:ext cx="9013052" cy="227939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kern="1200" dirty="0"/>
              <a:t/>
            </a:r>
            <a:br>
              <a:rPr lang="en-US" b="1" kern="1200" dirty="0"/>
            </a:br>
            <a:r>
              <a:rPr lang="en-US" b="1" kern="1200" dirty="0"/>
              <a:t>            </a:t>
            </a:r>
            <a:br>
              <a:rPr lang="en-US" b="1" kern="1200" dirty="0"/>
            </a:br>
            <a:r>
              <a:rPr lang="en-US" b="1" kern="1200" dirty="0"/>
              <a:t>Ephesians 6:1-3</a:t>
            </a:r>
            <a:br>
              <a:rPr lang="en-US" b="1" kern="1200" dirty="0"/>
            </a:br>
            <a:endParaRPr lang="en-US" b="1" kern="1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B874EF51-C858-4BB9-97C3-D177557871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2810055"/>
            <a:ext cx="10837741" cy="3086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Children, obey your parents in the Lord, for this is right. </a:t>
            </a:r>
            <a:r>
              <a:rPr lang="en-US" baseline="30000" dirty="0"/>
              <a:t>2 </a:t>
            </a:r>
            <a:r>
              <a:rPr lang="en-US" dirty="0"/>
              <a:t>“Honor your father and mother”—which is the first commandment with a promise— </a:t>
            </a:r>
            <a:r>
              <a:rPr lang="en-US" baseline="30000" dirty="0"/>
              <a:t>3 </a:t>
            </a:r>
            <a:r>
              <a:rPr lang="en-US" dirty="0"/>
              <a:t>“so that it may go well with you and that you may enjoy long life on the earth.” </a:t>
            </a:r>
            <a:br>
              <a:rPr lang="en-US" dirty="0"/>
            </a:b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xmlns="" val="3476035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MY" sz="2800" b="1" dirty="0"/>
              <a:t>Honour in Chinese Character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xmlns="" id="{9C0DE960-0405-4767-B6E9-E4F59848C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US" dirty="0" err="1"/>
              <a:t>Rong</a:t>
            </a:r>
            <a:r>
              <a:rPr lang="en-US" dirty="0"/>
              <a:t>” means glory</a:t>
            </a:r>
          </a:p>
          <a:p>
            <a:r>
              <a:rPr lang="en-US" dirty="0"/>
              <a:t>“Yu” means fame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457709"/>
            <a:ext cx="6250769" cy="378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7113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My Dad</a:t>
            </a:r>
            <a:endParaRPr lang="en-US" b="1" i="1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8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E97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Born in 1934 (85 years old) </a:t>
            </a:r>
          </a:p>
          <a:p>
            <a:r>
              <a:rPr lang="en-US" dirty="0"/>
              <a:t>Hailed from </a:t>
            </a:r>
            <a:r>
              <a:rPr lang="en-US" dirty="0" err="1"/>
              <a:t>Gopeng</a:t>
            </a:r>
            <a:r>
              <a:rPr lang="en-US" dirty="0"/>
              <a:t> Perak</a:t>
            </a:r>
          </a:p>
          <a:p>
            <a:r>
              <a:rPr lang="en-US" dirty="0"/>
              <a:t>Ethnicity: </a:t>
            </a:r>
            <a:r>
              <a:rPr lang="en-US" dirty="0" err="1"/>
              <a:t>Hokkien</a:t>
            </a:r>
            <a:endParaRPr lang="en-US" dirty="0"/>
          </a:p>
          <a:p>
            <a:r>
              <a:rPr lang="en-US" dirty="0"/>
              <a:t>One wife, 4 children </a:t>
            </a:r>
          </a:p>
        </p:txBody>
      </p:sp>
    </p:spTree>
    <p:extLst>
      <p:ext uri="{BB962C8B-B14F-4D97-AF65-F5344CB8AC3E}">
        <p14:creationId xmlns:p14="http://schemas.microsoft.com/office/powerpoint/2010/main" xmlns="" val="16892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600" b="1" dirty="0"/>
              <a:t>L</a:t>
            </a:r>
            <a:r>
              <a:rPr lang="en-US" sz="3600" b="1" kern="1200" dirty="0">
                <a:solidFill>
                  <a:schemeClr val="tx1"/>
                </a:solidFill>
              </a:rPr>
              <a:t>ife was hard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43468" y="2638043"/>
            <a:ext cx="3363974" cy="398347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400" dirty="0"/>
              <a:t>Lived in the times of Japanese’ occupation.</a:t>
            </a:r>
          </a:p>
          <a:p>
            <a:r>
              <a:rPr lang="en-US" sz="2400" dirty="0"/>
              <a:t>My Grandpa was an opium addict</a:t>
            </a:r>
          </a:p>
          <a:p>
            <a:r>
              <a:rPr lang="en-US" sz="2400" dirty="0"/>
              <a:t>Dad was forced to leave his home in </a:t>
            </a:r>
            <a:r>
              <a:rPr lang="en-US" sz="2400" dirty="0" err="1"/>
              <a:t>Gopeng</a:t>
            </a:r>
            <a:r>
              <a:rPr lang="en-US" sz="2400" dirty="0"/>
              <a:t>, Perak to work in Penang</a:t>
            </a:r>
          </a:p>
          <a:p>
            <a:r>
              <a:rPr lang="en-US" sz="2400" dirty="0"/>
              <a:t>Lived with his Uncle and worked for him in exchange for education and lodging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b="8309"/>
          <a:stretch/>
        </p:blipFill>
        <p:spPr>
          <a:xfrm>
            <a:off x="5297763" y="1106103"/>
            <a:ext cx="6250769" cy="411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631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F3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Poverty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1" b="1249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582563" y="917725"/>
            <a:ext cx="4115451" cy="485236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Dad worked as a Clerk in a Shipping Company all his life</a:t>
            </a:r>
          </a:p>
          <a:p>
            <a:r>
              <a:rPr lang="en-US" sz="2400" dirty="0">
                <a:solidFill>
                  <a:srgbClr val="FFFFFF"/>
                </a:solidFill>
              </a:rPr>
              <a:t>Drew a meagre salary</a:t>
            </a:r>
          </a:p>
          <a:p>
            <a:r>
              <a:rPr lang="en-US" sz="2400" dirty="0">
                <a:solidFill>
                  <a:srgbClr val="FFFFFF"/>
                </a:solidFill>
              </a:rPr>
              <a:t>Married to Mom and moved to a house in </a:t>
            </a:r>
            <a:r>
              <a:rPr lang="en-US" sz="2400" dirty="0" err="1">
                <a:solidFill>
                  <a:srgbClr val="FFFFFF"/>
                </a:solidFill>
              </a:rPr>
              <a:t>Tanjung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Bunga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  <a:p>
            <a:r>
              <a:rPr lang="en-US" sz="2400" dirty="0">
                <a:solidFill>
                  <a:srgbClr val="FFFFFF"/>
                </a:solidFill>
              </a:rPr>
              <a:t>4 of us were raised there.</a:t>
            </a:r>
          </a:p>
          <a:p>
            <a:r>
              <a:rPr lang="en-US" sz="2400" dirty="0">
                <a:solidFill>
                  <a:srgbClr val="FFFFFF"/>
                </a:solidFill>
              </a:rPr>
              <a:t>Ran out of money each month to buy food.</a:t>
            </a:r>
          </a:p>
          <a:p>
            <a:r>
              <a:rPr lang="en-US" sz="2400" dirty="0">
                <a:solidFill>
                  <a:srgbClr val="FFFFFF"/>
                </a:solidFill>
              </a:rPr>
              <a:t>Mom supplemented family’s income by washing neighbors’ clothes, making “</a:t>
            </a:r>
            <a:r>
              <a:rPr lang="en-US" sz="2400" dirty="0" err="1">
                <a:solidFill>
                  <a:srgbClr val="FFFFFF"/>
                </a:solidFill>
              </a:rPr>
              <a:t>Kuih</a:t>
            </a:r>
            <a:r>
              <a:rPr lang="en-US" sz="2400" dirty="0">
                <a:solidFill>
                  <a:srgbClr val="FFFFFF"/>
                </a:solidFill>
              </a:rPr>
              <a:t>” during Chinese New Year.</a:t>
            </a:r>
          </a:p>
        </p:txBody>
      </p:sp>
    </p:spTree>
    <p:extLst>
      <p:ext uri="{BB962C8B-B14F-4D97-AF65-F5344CB8AC3E}">
        <p14:creationId xmlns:p14="http://schemas.microsoft.com/office/powerpoint/2010/main" xmlns="" val="2421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D4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Poor but rich in love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5054" b="-3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029318" y="917725"/>
            <a:ext cx="3463743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Kind to others</a:t>
            </a:r>
          </a:p>
          <a:p>
            <a:r>
              <a:rPr lang="en-US" dirty="0">
                <a:solidFill>
                  <a:srgbClr val="FFFFFF"/>
                </a:solidFill>
              </a:rPr>
              <a:t>Shared our foods with our neighbours</a:t>
            </a:r>
          </a:p>
          <a:p>
            <a:r>
              <a:rPr lang="en-US" dirty="0">
                <a:solidFill>
                  <a:srgbClr val="FFFFFF"/>
                </a:solidFill>
              </a:rPr>
              <a:t>Gave alms to the poor </a:t>
            </a:r>
          </a:p>
        </p:txBody>
      </p:sp>
    </p:spTree>
    <p:extLst>
      <p:ext uri="{BB962C8B-B14F-4D97-AF65-F5344CB8AC3E}">
        <p14:creationId xmlns:p14="http://schemas.microsoft.com/office/powerpoint/2010/main" xmlns="" val="146212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11" b="141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28506" y="5849006"/>
            <a:ext cx="8135008" cy="85133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4000" dirty="0">
                <a:latin typeface="Arial Black" panose="020B0A04020102020204" pitchFamily="34" charset="0"/>
              </a:rPr>
              <a:t>WE WERE A HAPPY FAMILY</a:t>
            </a:r>
          </a:p>
        </p:txBody>
      </p:sp>
    </p:spTree>
    <p:extLst>
      <p:ext uri="{BB962C8B-B14F-4D97-AF65-F5344CB8AC3E}">
        <p14:creationId xmlns:p14="http://schemas.microsoft.com/office/powerpoint/2010/main" xmlns="" val="63912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3340</TotalTime>
  <Words>380</Words>
  <Application>Microsoft Office PowerPoint</Application>
  <PresentationFormat>Custom</PresentationFormat>
  <Paragraphs>69</Paragraphs>
  <Slides>22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1st October</vt:lpstr>
      <vt:lpstr>Honouring my  Father</vt:lpstr>
      <vt:lpstr>              Ephesians 6:1-3 </vt:lpstr>
      <vt:lpstr>Honour in Chinese Character</vt:lpstr>
      <vt:lpstr>My Dad</vt:lpstr>
      <vt:lpstr>Life was hard</vt:lpstr>
      <vt:lpstr>Poverty</vt:lpstr>
      <vt:lpstr>Poor but rich in love</vt:lpstr>
      <vt:lpstr>Slide 9</vt:lpstr>
      <vt:lpstr>My Early Years</vt:lpstr>
      <vt:lpstr>Blacksheep</vt:lpstr>
      <vt:lpstr>Resentment</vt:lpstr>
      <vt:lpstr>Healing through a dream</vt:lpstr>
      <vt:lpstr>In my dream, God showed me my Dad crossing the Ferry from Butterworth to Penang. He was carrying a suitcase.</vt:lpstr>
      <vt:lpstr>Dad was like a servant in his Uncle’s house</vt:lpstr>
      <vt:lpstr>Dad never failed to buy new clothes for us  during Chinese New Year and he seldom bought for himself</vt:lpstr>
      <vt:lpstr>I was blind but now I see</vt:lpstr>
      <vt:lpstr>New Vision I saw a different Dad</vt:lpstr>
      <vt:lpstr>He Found Faith Saved and Serving Jesus</vt:lpstr>
      <vt:lpstr>If I could turn back the clock</vt:lpstr>
      <vt:lpstr>Proverbs 4:1</vt:lpstr>
      <vt:lpstr>Do you really Believe?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Chew, Alvin</dc:creator>
  <cp:lastModifiedBy>Fpbcpg</cp:lastModifiedBy>
  <cp:revision>177</cp:revision>
  <cp:lastPrinted>2019-09-28T15:17:15Z</cp:lastPrinted>
  <dcterms:created xsi:type="dcterms:W3CDTF">2018-12-26T00:37:11Z</dcterms:created>
  <dcterms:modified xsi:type="dcterms:W3CDTF">2019-09-29T01:53:12Z</dcterms:modified>
</cp:coreProperties>
</file>