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334" r:id="rId2"/>
    <p:sldId id="338" r:id="rId3"/>
    <p:sldId id="335" r:id="rId4"/>
    <p:sldId id="336" r:id="rId5"/>
    <p:sldId id="290" r:id="rId6"/>
    <p:sldId id="337"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68" r:id="rId20"/>
    <p:sldId id="369" r:id="rId21"/>
    <p:sldId id="358" r:id="rId22"/>
    <p:sldId id="359" r:id="rId23"/>
    <p:sldId id="364" r:id="rId24"/>
    <p:sldId id="363" r:id="rId25"/>
    <p:sldId id="362" r:id="rId26"/>
    <p:sldId id="370" r:id="rId27"/>
    <p:sldId id="371" r:id="rId28"/>
    <p:sldId id="372" r:id="rId29"/>
  </p:sldIdLst>
  <p:sldSz cx="12192000" cy="6858000"/>
  <p:notesSz cx="6889750" cy="9671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varScale="1">
        <p:scale>
          <a:sx n="54" d="100"/>
          <a:sy n="54"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6088" cy="484188"/>
          </a:xfrm>
          <a:prstGeom prst="rect">
            <a:avLst/>
          </a:prstGeom>
        </p:spPr>
        <p:txBody>
          <a:bodyPr vert="horz" lIns="91440" tIns="45720" rIns="91440" bIns="45720" rtlCol="0"/>
          <a:lstStyle>
            <a:lvl1pPr algn="l">
              <a:defRPr sz="1200"/>
            </a:lvl1pPr>
          </a:lstStyle>
          <a:p>
            <a:endParaRPr lang="en-MY" dirty="0"/>
          </a:p>
        </p:txBody>
      </p:sp>
      <p:sp>
        <p:nvSpPr>
          <p:cNvPr id="3" name="Date Placeholder 2"/>
          <p:cNvSpPr>
            <a:spLocks noGrp="1"/>
          </p:cNvSpPr>
          <p:nvPr>
            <p:ph type="dt" sz="quarter" idx="1"/>
          </p:nvPr>
        </p:nvSpPr>
        <p:spPr>
          <a:xfrm>
            <a:off x="3902075" y="0"/>
            <a:ext cx="2986088" cy="484188"/>
          </a:xfrm>
          <a:prstGeom prst="rect">
            <a:avLst/>
          </a:prstGeom>
        </p:spPr>
        <p:txBody>
          <a:bodyPr vert="horz" lIns="91440" tIns="45720" rIns="91440" bIns="45720" rtlCol="0"/>
          <a:lstStyle>
            <a:lvl1pPr algn="r">
              <a:defRPr sz="1200"/>
            </a:lvl1pPr>
          </a:lstStyle>
          <a:p>
            <a:fld id="{2AF8D647-A24A-4433-8F53-2C6D79258365}" type="datetimeFigureOut">
              <a:rPr lang="en-MY" smtClean="0"/>
              <a:t>8/12/2019</a:t>
            </a:fld>
            <a:endParaRPr lang="en-MY" dirty="0"/>
          </a:p>
        </p:txBody>
      </p:sp>
      <p:sp>
        <p:nvSpPr>
          <p:cNvPr id="4" name="Footer Placeholder 3"/>
          <p:cNvSpPr>
            <a:spLocks noGrp="1"/>
          </p:cNvSpPr>
          <p:nvPr>
            <p:ph type="ftr" sz="quarter" idx="2"/>
          </p:nvPr>
        </p:nvSpPr>
        <p:spPr>
          <a:xfrm>
            <a:off x="0" y="9186863"/>
            <a:ext cx="2986088" cy="484187"/>
          </a:xfrm>
          <a:prstGeom prst="rect">
            <a:avLst/>
          </a:prstGeom>
        </p:spPr>
        <p:txBody>
          <a:bodyPr vert="horz" lIns="91440" tIns="45720" rIns="91440" bIns="45720" rtlCol="0" anchor="b"/>
          <a:lstStyle>
            <a:lvl1pPr algn="l">
              <a:defRPr sz="1200"/>
            </a:lvl1pPr>
          </a:lstStyle>
          <a:p>
            <a:endParaRPr lang="en-MY" dirty="0"/>
          </a:p>
        </p:txBody>
      </p:sp>
      <p:sp>
        <p:nvSpPr>
          <p:cNvPr id="5" name="Slide Number Placeholder 4"/>
          <p:cNvSpPr>
            <a:spLocks noGrp="1"/>
          </p:cNvSpPr>
          <p:nvPr>
            <p:ph type="sldNum" sz="quarter" idx="3"/>
          </p:nvPr>
        </p:nvSpPr>
        <p:spPr>
          <a:xfrm>
            <a:off x="3902075" y="9186863"/>
            <a:ext cx="2986088" cy="484187"/>
          </a:xfrm>
          <a:prstGeom prst="rect">
            <a:avLst/>
          </a:prstGeom>
        </p:spPr>
        <p:txBody>
          <a:bodyPr vert="horz" lIns="91440" tIns="45720" rIns="91440" bIns="45720" rtlCol="0" anchor="b"/>
          <a:lstStyle>
            <a:lvl1pPr algn="r">
              <a:defRPr sz="1200"/>
            </a:lvl1pPr>
          </a:lstStyle>
          <a:p>
            <a:fld id="{3B2BB99C-99F6-45EC-8F48-A1DF87885A71}" type="slidenum">
              <a:rPr lang="en-MY" smtClean="0"/>
              <a:t>‹#›</a:t>
            </a:fld>
            <a:endParaRPr lang="en-MY" dirty="0"/>
          </a:p>
        </p:txBody>
      </p:sp>
    </p:spTree>
    <p:extLst>
      <p:ext uri="{BB962C8B-B14F-4D97-AF65-F5344CB8AC3E}">
        <p14:creationId xmlns:p14="http://schemas.microsoft.com/office/powerpoint/2010/main" val="14405966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p:cNvSpPr>
            <a:spLocks noGrp="1"/>
          </p:cNvSpPr>
          <p:nvPr>
            <p:ph type="dt" sz="half" idx="10"/>
          </p:nvPr>
        </p:nvSpPr>
        <p:spPr/>
        <p:txBody>
          <a:bodyPr/>
          <a:lstStyle/>
          <a:p>
            <a:fld id="{1FE1D9CF-7D19-4A77-9B5A-2C476E67D43A}" type="datetimeFigureOut">
              <a:rPr lang="en-MY" smtClean="0"/>
              <a:t>8/12/2019</a:t>
            </a:fld>
            <a:endParaRPr lang="en-MY" dirty="0"/>
          </a:p>
        </p:txBody>
      </p:sp>
      <p:sp>
        <p:nvSpPr>
          <p:cNvPr id="5" name="Footer Placeholder 4"/>
          <p:cNvSpPr>
            <a:spLocks noGrp="1"/>
          </p:cNvSpPr>
          <p:nvPr>
            <p:ph type="ftr" sz="quarter" idx="11"/>
          </p:nvPr>
        </p:nvSpPr>
        <p:spPr/>
        <p:txBody>
          <a:bodyPr/>
          <a:lstStyle/>
          <a:p>
            <a:endParaRPr lang="en-MY" dirty="0"/>
          </a:p>
        </p:txBody>
      </p:sp>
      <p:sp>
        <p:nvSpPr>
          <p:cNvPr id="6" name="Slide Number Placeholder 5"/>
          <p:cNvSpPr>
            <a:spLocks noGrp="1"/>
          </p:cNvSpPr>
          <p:nvPr>
            <p:ph type="sldNum" sz="quarter" idx="12"/>
          </p:nvPr>
        </p:nvSpPr>
        <p:spPr/>
        <p:txBody>
          <a:bodyPr/>
          <a:lstStyle/>
          <a:p>
            <a:fld id="{FA1AF47B-7C5A-4D75-B590-44ED2A4C17F3}" type="slidenum">
              <a:rPr lang="en-MY" smtClean="0"/>
              <a:t>‹#›</a:t>
            </a:fld>
            <a:endParaRPr lang="en-MY" dirty="0"/>
          </a:p>
        </p:txBody>
      </p:sp>
    </p:spTree>
    <p:extLst>
      <p:ext uri="{BB962C8B-B14F-4D97-AF65-F5344CB8AC3E}">
        <p14:creationId xmlns:p14="http://schemas.microsoft.com/office/powerpoint/2010/main" val="1151448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1FE1D9CF-7D19-4A77-9B5A-2C476E67D43A}" type="datetimeFigureOut">
              <a:rPr lang="en-MY" smtClean="0"/>
              <a:t>8/12/2019</a:t>
            </a:fld>
            <a:endParaRPr lang="en-MY" dirty="0"/>
          </a:p>
        </p:txBody>
      </p:sp>
      <p:sp>
        <p:nvSpPr>
          <p:cNvPr id="5" name="Footer Placeholder 4"/>
          <p:cNvSpPr>
            <a:spLocks noGrp="1"/>
          </p:cNvSpPr>
          <p:nvPr>
            <p:ph type="ftr" sz="quarter" idx="11"/>
          </p:nvPr>
        </p:nvSpPr>
        <p:spPr/>
        <p:txBody>
          <a:bodyPr/>
          <a:lstStyle/>
          <a:p>
            <a:endParaRPr lang="en-MY" dirty="0"/>
          </a:p>
        </p:txBody>
      </p:sp>
      <p:sp>
        <p:nvSpPr>
          <p:cNvPr id="6" name="Slide Number Placeholder 5"/>
          <p:cNvSpPr>
            <a:spLocks noGrp="1"/>
          </p:cNvSpPr>
          <p:nvPr>
            <p:ph type="sldNum" sz="quarter" idx="12"/>
          </p:nvPr>
        </p:nvSpPr>
        <p:spPr/>
        <p:txBody>
          <a:bodyPr/>
          <a:lstStyle/>
          <a:p>
            <a:fld id="{FA1AF47B-7C5A-4D75-B590-44ED2A4C17F3}" type="slidenum">
              <a:rPr lang="en-MY" smtClean="0"/>
              <a:t>‹#›</a:t>
            </a:fld>
            <a:endParaRPr lang="en-MY" dirty="0"/>
          </a:p>
        </p:txBody>
      </p:sp>
    </p:spTree>
    <p:extLst>
      <p:ext uri="{BB962C8B-B14F-4D97-AF65-F5344CB8AC3E}">
        <p14:creationId xmlns:p14="http://schemas.microsoft.com/office/powerpoint/2010/main" val="354034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1FE1D9CF-7D19-4A77-9B5A-2C476E67D43A}" type="datetimeFigureOut">
              <a:rPr lang="en-MY" smtClean="0"/>
              <a:t>8/12/2019</a:t>
            </a:fld>
            <a:endParaRPr lang="en-MY" dirty="0"/>
          </a:p>
        </p:txBody>
      </p:sp>
      <p:sp>
        <p:nvSpPr>
          <p:cNvPr id="5" name="Footer Placeholder 4"/>
          <p:cNvSpPr>
            <a:spLocks noGrp="1"/>
          </p:cNvSpPr>
          <p:nvPr>
            <p:ph type="ftr" sz="quarter" idx="11"/>
          </p:nvPr>
        </p:nvSpPr>
        <p:spPr/>
        <p:txBody>
          <a:bodyPr/>
          <a:lstStyle/>
          <a:p>
            <a:endParaRPr lang="en-MY" dirty="0"/>
          </a:p>
        </p:txBody>
      </p:sp>
      <p:sp>
        <p:nvSpPr>
          <p:cNvPr id="6" name="Slide Number Placeholder 5"/>
          <p:cNvSpPr>
            <a:spLocks noGrp="1"/>
          </p:cNvSpPr>
          <p:nvPr>
            <p:ph type="sldNum" sz="quarter" idx="12"/>
          </p:nvPr>
        </p:nvSpPr>
        <p:spPr/>
        <p:txBody>
          <a:bodyPr/>
          <a:lstStyle/>
          <a:p>
            <a:fld id="{FA1AF47B-7C5A-4D75-B590-44ED2A4C17F3}" type="slidenum">
              <a:rPr lang="en-MY" smtClean="0"/>
              <a:t>‹#›</a:t>
            </a:fld>
            <a:endParaRPr lang="en-MY" dirty="0"/>
          </a:p>
        </p:txBody>
      </p:sp>
    </p:spTree>
    <p:extLst>
      <p:ext uri="{BB962C8B-B14F-4D97-AF65-F5344CB8AC3E}">
        <p14:creationId xmlns:p14="http://schemas.microsoft.com/office/powerpoint/2010/main" val="361493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1FE1D9CF-7D19-4A77-9B5A-2C476E67D43A}" type="datetimeFigureOut">
              <a:rPr lang="en-MY" smtClean="0"/>
              <a:t>8/12/2019</a:t>
            </a:fld>
            <a:endParaRPr lang="en-MY" dirty="0"/>
          </a:p>
        </p:txBody>
      </p:sp>
      <p:sp>
        <p:nvSpPr>
          <p:cNvPr id="5" name="Footer Placeholder 4"/>
          <p:cNvSpPr>
            <a:spLocks noGrp="1"/>
          </p:cNvSpPr>
          <p:nvPr>
            <p:ph type="ftr" sz="quarter" idx="11"/>
          </p:nvPr>
        </p:nvSpPr>
        <p:spPr/>
        <p:txBody>
          <a:bodyPr/>
          <a:lstStyle/>
          <a:p>
            <a:endParaRPr lang="en-MY" dirty="0"/>
          </a:p>
        </p:txBody>
      </p:sp>
      <p:sp>
        <p:nvSpPr>
          <p:cNvPr id="6" name="Slide Number Placeholder 5"/>
          <p:cNvSpPr>
            <a:spLocks noGrp="1"/>
          </p:cNvSpPr>
          <p:nvPr>
            <p:ph type="sldNum" sz="quarter" idx="12"/>
          </p:nvPr>
        </p:nvSpPr>
        <p:spPr/>
        <p:txBody>
          <a:bodyPr/>
          <a:lstStyle/>
          <a:p>
            <a:fld id="{FA1AF47B-7C5A-4D75-B590-44ED2A4C17F3}" type="slidenum">
              <a:rPr lang="en-MY" smtClean="0"/>
              <a:t>‹#›</a:t>
            </a:fld>
            <a:endParaRPr lang="en-MY" dirty="0"/>
          </a:p>
        </p:txBody>
      </p:sp>
    </p:spTree>
    <p:extLst>
      <p:ext uri="{BB962C8B-B14F-4D97-AF65-F5344CB8AC3E}">
        <p14:creationId xmlns:p14="http://schemas.microsoft.com/office/powerpoint/2010/main" val="384896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E1D9CF-7D19-4A77-9B5A-2C476E67D43A}" type="datetimeFigureOut">
              <a:rPr lang="en-MY" smtClean="0"/>
              <a:t>8/12/2019</a:t>
            </a:fld>
            <a:endParaRPr lang="en-MY" dirty="0"/>
          </a:p>
        </p:txBody>
      </p:sp>
      <p:sp>
        <p:nvSpPr>
          <p:cNvPr id="5" name="Footer Placeholder 4"/>
          <p:cNvSpPr>
            <a:spLocks noGrp="1"/>
          </p:cNvSpPr>
          <p:nvPr>
            <p:ph type="ftr" sz="quarter" idx="11"/>
          </p:nvPr>
        </p:nvSpPr>
        <p:spPr/>
        <p:txBody>
          <a:bodyPr/>
          <a:lstStyle/>
          <a:p>
            <a:endParaRPr lang="en-MY" dirty="0"/>
          </a:p>
        </p:txBody>
      </p:sp>
      <p:sp>
        <p:nvSpPr>
          <p:cNvPr id="6" name="Slide Number Placeholder 5"/>
          <p:cNvSpPr>
            <a:spLocks noGrp="1"/>
          </p:cNvSpPr>
          <p:nvPr>
            <p:ph type="sldNum" sz="quarter" idx="12"/>
          </p:nvPr>
        </p:nvSpPr>
        <p:spPr/>
        <p:txBody>
          <a:bodyPr/>
          <a:lstStyle/>
          <a:p>
            <a:fld id="{FA1AF47B-7C5A-4D75-B590-44ED2A4C17F3}" type="slidenum">
              <a:rPr lang="en-MY" smtClean="0"/>
              <a:t>‹#›</a:t>
            </a:fld>
            <a:endParaRPr lang="en-MY" dirty="0"/>
          </a:p>
        </p:txBody>
      </p:sp>
    </p:spTree>
    <p:extLst>
      <p:ext uri="{BB962C8B-B14F-4D97-AF65-F5344CB8AC3E}">
        <p14:creationId xmlns:p14="http://schemas.microsoft.com/office/powerpoint/2010/main" val="141829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p>
            <a:fld id="{1FE1D9CF-7D19-4A77-9B5A-2C476E67D43A}" type="datetimeFigureOut">
              <a:rPr lang="en-MY" smtClean="0"/>
              <a:t>8/12/2019</a:t>
            </a:fld>
            <a:endParaRPr lang="en-MY" dirty="0"/>
          </a:p>
        </p:txBody>
      </p:sp>
      <p:sp>
        <p:nvSpPr>
          <p:cNvPr id="6" name="Footer Placeholder 5"/>
          <p:cNvSpPr>
            <a:spLocks noGrp="1"/>
          </p:cNvSpPr>
          <p:nvPr>
            <p:ph type="ftr" sz="quarter" idx="11"/>
          </p:nvPr>
        </p:nvSpPr>
        <p:spPr/>
        <p:txBody>
          <a:bodyPr/>
          <a:lstStyle/>
          <a:p>
            <a:endParaRPr lang="en-MY" dirty="0"/>
          </a:p>
        </p:txBody>
      </p:sp>
      <p:sp>
        <p:nvSpPr>
          <p:cNvPr id="7" name="Slide Number Placeholder 6"/>
          <p:cNvSpPr>
            <a:spLocks noGrp="1"/>
          </p:cNvSpPr>
          <p:nvPr>
            <p:ph type="sldNum" sz="quarter" idx="12"/>
          </p:nvPr>
        </p:nvSpPr>
        <p:spPr/>
        <p:txBody>
          <a:bodyPr/>
          <a:lstStyle/>
          <a:p>
            <a:fld id="{FA1AF47B-7C5A-4D75-B590-44ED2A4C17F3}" type="slidenum">
              <a:rPr lang="en-MY" smtClean="0"/>
              <a:t>‹#›</a:t>
            </a:fld>
            <a:endParaRPr lang="en-MY" dirty="0"/>
          </a:p>
        </p:txBody>
      </p:sp>
    </p:spTree>
    <p:extLst>
      <p:ext uri="{BB962C8B-B14F-4D97-AF65-F5344CB8AC3E}">
        <p14:creationId xmlns:p14="http://schemas.microsoft.com/office/powerpoint/2010/main" val="2896772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p>
            <a:fld id="{1FE1D9CF-7D19-4A77-9B5A-2C476E67D43A}" type="datetimeFigureOut">
              <a:rPr lang="en-MY" smtClean="0"/>
              <a:t>8/12/2019</a:t>
            </a:fld>
            <a:endParaRPr lang="en-MY" dirty="0"/>
          </a:p>
        </p:txBody>
      </p:sp>
      <p:sp>
        <p:nvSpPr>
          <p:cNvPr id="8" name="Footer Placeholder 7"/>
          <p:cNvSpPr>
            <a:spLocks noGrp="1"/>
          </p:cNvSpPr>
          <p:nvPr>
            <p:ph type="ftr" sz="quarter" idx="11"/>
          </p:nvPr>
        </p:nvSpPr>
        <p:spPr/>
        <p:txBody>
          <a:bodyPr/>
          <a:lstStyle/>
          <a:p>
            <a:endParaRPr lang="en-MY" dirty="0"/>
          </a:p>
        </p:txBody>
      </p:sp>
      <p:sp>
        <p:nvSpPr>
          <p:cNvPr id="9" name="Slide Number Placeholder 8"/>
          <p:cNvSpPr>
            <a:spLocks noGrp="1"/>
          </p:cNvSpPr>
          <p:nvPr>
            <p:ph type="sldNum" sz="quarter" idx="12"/>
          </p:nvPr>
        </p:nvSpPr>
        <p:spPr/>
        <p:txBody>
          <a:bodyPr/>
          <a:lstStyle/>
          <a:p>
            <a:fld id="{FA1AF47B-7C5A-4D75-B590-44ED2A4C17F3}" type="slidenum">
              <a:rPr lang="en-MY" smtClean="0"/>
              <a:t>‹#›</a:t>
            </a:fld>
            <a:endParaRPr lang="en-MY" dirty="0"/>
          </a:p>
        </p:txBody>
      </p:sp>
    </p:spTree>
    <p:extLst>
      <p:ext uri="{BB962C8B-B14F-4D97-AF65-F5344CB8AC3E}">
        <p14:creationId xmlns:p14="http://schemas.microsoft.com/office/powerpoint/2010/main" val="417292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fld id="{1FE1D9CF-7D19-4A77-9B5A-2C476E67D43A}" type="datetimeFigureOut">
              <a:rPr lang="en-MY" smtClean="0"/>
              <a:t>8/12/2019</a:t>
            </a:fld>
            <a:endParaRPr lang="en-MY" dirty="0"/>
          </a:p>
        </p:txBody>
      </p:sp>
      <p:sp>
        <p:nvSpPr>
          <p:cNvPr id="4" name="Footer Placeholder 3"/>
          <p:cNvSpPr>
            <a:spLocks noGrp="1"/>
          </p:cNvSpPr>
          <p:nvPr>
            <p:ph type="ftr" sz="quarter" idx="11"/>
          </p:nvPr>
        </p:nvSpPr>
        <p:spPr/>
        <p:txBody>
          <a:bodyPr/>
          <a:lstStyle/>
          <a:p>
            <a:endParaRPr lang="en-MY" dirty="0"/>
          </a:p>
        </p:txBody>
      </p:sp>
      <p:sp>
        <p:nvSpPr>
          <p:cNvPr id="5" name="Slide Number Placeholder 4"/>
          <p:cNvSpPr>
            <a:spLocks noGrp="1"/>
          </p:cNvSpPr>
          <p:nvPr>
            <p:ph type="sldNum" sz="quarter" idx="12"/>
          </p:nvPr>
        </p:nvSpPr>
        <p:spPr/>
        <p:txBody>
          <a:bodyPr/>
          <a:lstStyle/>
          <a:p>
            <a:fld id="{FA1AF47B-7C5A-4D75-B590-44ED2A4C17F3}" type="slidenum">
              <a:rPr lang="en-MY" smtClean="0"/>
              <a:t>‹#›</a:t>
            </a:fld>
            <a:endParaRPr lang="en-MY" dirty="0"/>
          </a:p>
        </p:txBody>
      </p:sp>
    </p:spTree>
    <p:extLst>
      <p:ext uri="{BB962C8B-B14F-4D97-AF65-F5344CB8AC3E}">
        <p14:creationId xmlns:p14="http://schemas.microsoft.com/office/powerpoint/2010/main" val="60139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1D9CF-7D19-4A77-9B5A-2C476E67D43A}" type="datetimeFigureOut">
              <a:rPr lang="en-MY" smtClean="0"/>
              <a:t>8/12/2019</a:t>
            </a:fld>
            <a:endParaRPr lang="en-MY" dirty="0"/>
          </a:p>
        </p:txBody>
      </p:sp>
      <p:sp>
        <p:nvSpPr>
          <p:cNvPr id="3" name="Footer Placeholder 2"/>
          <p:cNvSpPr>
            <a:spLocks noGrp="1"/>
          </p:cNvSpPr>
          <p:nvPr>
            <p:ph type="ftr" sz="quarter" idx="11"/>
          </p:nvPr>
        </p:nvSpPr>
        <p:spPr/>
        <p:txBody>
          <a:bodyPr/>
          <a:lstStyle/>
          <a:p>
            <a:endParaRPr lang="en-MY" dirty="0"/>
          </a:p>
        </p:txBody>
      </p:sp>
      <p:sp>
        <p:nvSpPr>
          <p:cNvPr id="4" name="Slide Number Placeholder 3"/>
          <p:cNvSpPr>
            <a:spLocks noGrp="1"/>
          </p:cNvSpPr>
          <p:nvPr>
            <p:ph type="sldNum" sz="quarter" idx="12"/>
          </p:nvPr>
        </p:nvSpPr>
        <p:spPr/>
        <p:txBody>
          <a:bodyPr/>
          <a:lstStyle/>
          <a:p>
            <a:fld id="{FA1AF47B-7C5A-4D75-B590-44ED2A4C17F3}" type="slidenum">
              <a:rPr lang="en-MY" smtClean="0"/>
              <a:t>‹#›</a:t>
            </a:fld>
            <a:endParaRPr lang="en-MY" dirty="0"/>
          </a:p>
        </p:txBody>
      </p:sp>
    </p:spTree>
    <p:extLst>
      <p:ext uri="{BB962C8B-B14F-4D97-AF65-F5344CB8AC3E}">
        <p14:creationId xmlns:p14="http://schemas.microsoft.com/office/powerpoint/2010/main" val="348540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E1D9CF-7D19-4A77-9B5A-2C476E67D43A}" type="datetimeFigureOut">
              <a:rPr lang="en-MY" smtClean="0"/>
              <a:t>8/12/2019</a:t>
            </a:fld>
            <a:endParaRPr lang="en-MY" dirty="0"/>
          </a:p>
        </p:txBody>
      </p:sp>
      <p:sp>
        <p:nvSpPr>
          <p:cNvPr id="6" name="Footer Placeholder 5"/>
          <p:cNvSpPr>
            <a:spLocks noGrp="1"/>
          </p:cNvSpPr>
          <p:nvPr>
            <p:ph type="ftr" sz="quarter" idx="11"/>
          </p:nvPr>
        </p:nvSpPr>
        <p:spPr/>
        <p:txBody>
          <a:bodyPr/>
          <a:lstStyle/>
          <a:p>
            <a:endParaRPr lang="en-MY" dirty="0"/>
          </a:p>
        </p:txBody>
      </p:sp>
      <p:sp>
        <p:nvSpPr>
          <p:cNvPr id="7" name="Slide Number Placeholder 6"/>
          <p:cNvSpPr>
            <a:spLocks noGrp="1"/>
          </p:cNvSpPr>
          <p:nvPr>
            <p:ph type="sldNum" sz="quarter" idx="12"/>
          </p:nvPr>
        </p:nvSpPr>
        <p:spPr/>
        <p:txBody>
          <a:bodyPr/>
          <a:lstStyle/>
          <a:p>
            <a:fld id="{FA1AF47B-7C5A-4D75-B590-44ED2A4C17F3}" type="slidenum">
              <a:rPr lang="en-MY" smtClean="0"/>
              <a:t>‹#›</a:t>
            </a:fld>
            <a:endParaRPr lang="en-MY" dirty="0"/>
          </a:p>
        </p:txBody>
      </p:sp>
    </p:spTree>
    <p:extLst>
      <p:ext uri="{BB962C8B-B14F-4D97-AF65-F5344CB8AC3E}">
        <p14:creationId xmlns:p14="http://schemas.microsoft.com/office/powerpoint/2010/main" val="271799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E1D9CF-7D19-4A77-9B5A-2C476E67D43A}" type="datetimeFigureOut">
              <a:rPr lang="en-MY" smtClean="0"/>
              <a:t>8/12/2019</a:t>
            </a:fld>
            <a:endParaRPr lang="en-MY" dirty="0"/>
          </a:p>
        </p:txBody>
      </p:sp>
      <p:sp>
        <p:nvSpPr>
          <p:cNvPr id="6" name="Footer Placeholder 5"/>
          <p:cNvSpPr>
            <a:spLocks noGrp="1"/>
          </p:cNvSpPr>
          <p:nvPr>
            <p:ph type="ftr" sz="quarter" idx="11"/>
          </p:nvPr>
        </p:nvSpPr>
        <p:spPr/>
        <p:txBody>
          <a:bodyPr/>
          <a:lstStyle/>
          <a:p>
            <a:endParaRPr lang="en-MY" dirty="0"/>
          </a:p>
        </p:txBody>
      </p:sp>
      <p:sp>
        <p:nvSpPr>
          <p:cNvPr id="7" name="Slide Number Placeholder 6"/>
          <p:cNvSpPr>
            <a:spLocks noGrp="1"/>
          </p:cNvSpPr>
          <p:nvPr>
            <p:ph type="sldNum" sz="quarter" idx="12"/>
          </p:nvPr>
        </p:nvSpPr>
        <p:spPr/>
        <p:txBody>
          <a:bodyPr/>
          <a:lstStyle/>
          <a:p>
            <a:fld id="{FA1AF47B-7C5A-4D75-B590-44ED2A4C17F3}" type="slidenum">
              <a:rPr lang="en-MY" smtClean="0"/>
              <a:t>‹#›</a:t>
            </a:fld>
            <a:endParaRPr lang="en-MY" dirty="0"/>
          </a:p>
        </p:txBody>
      </p:sp>
    </p:spTree>
    <p:extLst>
      <p:ext uri="{BB962C8B-B14F-4D97-AF65-F5344CB8AC3E}">
        <p14:creationId xmlns:p14="http://schemas.microsoft.com/office/powerpoint/2010/main" val="2921878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1D9CF-7D19-4A77-9B5A-2C476E67D43A}" type="datetimeFigureOut">
              <a:rPr lang="en-MY" smtClean="0"/>
              <a:t>8/12/2019</a:t>
            </a:fld>
            <a:endParaRPr lang="en-MY"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AF47B-7C5A-4D75-B590-44ED2A4C17F3}" type="slidenum">
              <a:rPr lang="en-MY" smtClean="0"/>
              <a:t>‹#›</a:t>
            </a:fld>
            <a:endParaRPr lang="en-MY" dirty="0"/>
          </a:p>
        </p:txBody>
      </p:sp>
    </p:spTree>
    <p:extLst>
      <p:ext uri="{BB962C8B-B14F-4D97-AF65-F5344CB8AC3E}">
        <p14:creationId xmlns:p14="http://schemas.microsoft.com/office/powerpoint/2010/main" val="2383742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0449" y="3940049"/>
            <a:ext cx="10901471" cy="1350712"/>
          </a:xfrm>
          <a:noFill/>
        </p:spPr>
        <p:txBody>
          <a:bodyPr>
            <a:normAutofit/>
          </a:bodyPr>
          <a:lstStyle/>
          <a:p>
            <a:r>
              <a:rPr lang="en-MY" sz="3600" dirty="0">
                <a:latin typeface="Arial Black" panose="020B0A04020102020204" pitchFamily="34" charset="0"/>
              </a:rPr>
              <a:t>Christmas Sermon Series 2019</a:t>
            </a:r>
          </a:p>
        </p:txBody>
      </p:sp>
      <p:sp>
        <p:nvSpPr>
          <p:cNvPr id="3" name="Subtitle 2"/>
          <p:cNvSpPr>
            <a:spLocks noGrp="1"/>
          </p:cNvSpPr>
          <p:nvPr>
            <p:ph type="subTitle" idx="1"/>
          </p:nvPr>
        </p:nvSpPr>
        <p:spPr>
          <a:xfrm>
            <a:off x="650449" y="5795963"/>
            <a:ext cx="10901471" cy="560388"/>
          </a:xfrm>
          <a:noFill/>
        </p:spPr>
        <p:txBody>
          <a:bodyPr>
            <a:normAutofit/>
          </a:bodyPr>
          <a:lstStyle/>
          <a:p>
            <a:r>
              <a:rPr lang="en-MY" b="1" dirty="0"/>
              <a:t>Fettes Park Baptist Church</a:t>
            </a:r>
          </a:p>
        </p:txBody>
      </p:sp>
      <p:sp>
        <p:nvSpPr>
          <p:cNvPr id="15" name="Rounded Rectangle 18">
            <a:extLst>
              <a:ext uri="{FF2B5EF4-FFF2-40B4-BE49-F238E27FC236}">
                <a16:creationId xmlns:a16="http://schemas.microsoft.com/office/drawing/2014/main" id="{283A93BD-A469-4D4C-8A1F-5668AE9758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8565" y="503573"/>
            <a:ext cx="7134870" cy="3599401"/>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2"/>
          <a:srcRect t="31938" r="1" b="8658"/>
          <a:stretch/>
        </p:blipFill>
        <p:spPr>
          <a:xfrm>
            <a:off x="2694432" y="666497"/>
            <a:ext cx="6803136" cy="3273552"/>
          </a:xfrm>
          <a:prstGeom prst="rect">
            <a:avLst/>
          </a:prstGeom>
          <a:effectLst/>
        </p:spPr>
      </p:pic>
    </p:spTree>
    <p:extLst>
      <p:ext uri="{BB962C8B-B14F-4D97-AF65-F5344CB8AC3E}">
        <p14:creationId xmlns:p14="http://schemas.microsoft.com/office/powerpoint/2010/main" val="1992468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58474" y="1311594"/>
            <a:ext cx="3693445" cy="1713375"/>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en-US" sz="4000" dirty="0">
                <a:latin typeface="Arial Black" panose="020B0A04020102020204" pitchFamily="34" charset="0"/>
              </a:rPr>
              <a:t>Genesis 3</a:t>
            </a:r>
          </a:p>
        </p:txBody>
      </p:sp>
      <p:sp>
        <p:nvSpPr>
          <p:cNvPr id="4" name="Text Placeholder 3"/>
          <p:cNvSpPr>
            <a:spLocks noGrp="1"/>
          </p:cNvSpPr>
          <p:nvPr>
            <p:ph type="body" sz="half" idx="2"/>
          </p:nvPr>
        </p:nvSpPr>
        <p:spPr>
          <a:xfrm>
            <a:off x="7858473" y="3429000"/>
            <a:ext cx="3693446" cy="1645921"/>
          </a:xfrm>
          <a:noFill/>
        </p:spPr>
        <p:txBody>
          <a:bodyPr vert="horz" lIns="91440" tIns="45720" rIns="91440" bIns="45720" rtlCol="0">
            <a:normAutofit/>
          </a:bodyPr>
          <a:lstStyle/>
          <a:p>
            <a:r>
              <a:rPr lang="en-US" sz="2400" dirty="0"/>
              <a:t>When things became bad… Really bad</a:t>
            </a:r>
          </a:p>
        </p:txBody>
      </p:sp>
      <p:sp>
        <p:nvSpPr>
          <p:cNvPr id="26" name="Rectangle 25">
            <a:extLst>
              <a:ext uri="{FF2B5EF4-FFF2-40B4-BE49-F238E27FC236}">
                <a16:creationId xmlns:a16="http://schemas.microsoft.com/office/drawing/2014/main" id="{71FC7D98-7B8B-402A-90FC-F027482F21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8">
            <a:extLst>
              <a:ext uri="{FF2B5EF4-FFF2-40B4-BE49-F238E27FC236}">
                <a16:creationId xmlns:a16="http://schemas.microsoft.com/office/drawing/2014/main" id="{AD7356EA-285B-4E5D-8FEC-104659A4FD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975"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p:cNvPicPr>
            <a:picLocks noGrp="1" noChangeAspect="1"/>
          </p:cNvPicPr>
          <p:nvPr>
            <p:ph type="pic" idx="1"/>
          </p:nvPr>
        </p:nvPicPr>
        <p:blipFill rotWithShape="1">
          <a:blip r:embed="rId2"/>
          <a:srcRect r="36399" b="-2"/>
          <a:stretch/>
        </p:blipFill>
        <p:spPr>
          <a:xfrm>
            <a:off x="815807" y="804672"/>
            <a:ext cx="5934456" cy="5248656"/>
          </a:xfrm>
          <a:prstGeom prst="rect">
            <a:avLst/>
          </a:prstGeom>
          <a:effectLst/>
        </p:spPr>
      </p:pic>
    </p:spTree>
    <p:extLst>
      <p:ext uri="{BB962C8B-B14F-4D97-AF65-F5344CB8AC3E}">
        <p14:creationId xmlns:p14="http://schemas.microsoft.com/office/powerpoint/2010/main" val="705812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7"/>
          <p:cNvPicPr>
            <a:picLocks noGrp="1" noChangeAspect="1"/>
          </p:cNvPicPr>
          <p:nvPr>
            <p:ph type="pic" idx="1"/>
          </p:nvPr>
        </p:nvPicPr>
        <p:blipFill rotWithShape="1">
          <a:blip r:embed="rId2">
            <a:alphaModFix amt="50000"/>
            <a:extLst/>
          </a:blip>
          <a:srcRect/>
          <a:stretch/>
        </p:blipFill>
        <p:spPr>
          <a:xfrm>
            <a:off x="20" y="1"/>
            <a:ext cx="12191980" cy="6857999"/>
          </a:xfrm>
          <a:prstGeom prst="rect">
            <a:avLst/>
          </a:prstGeom>
        </p:spPr>
      </p:pic>
      <p:sp>
        <p:nvSpPr>
          <p:cNvPr id="2" name="Title 1"/>
          <p:cNvSpPr>
            <a:spLocks noGrp="1"/>
          </p:cNvSpPr>
          <p:nvPr>
            <p:ph type="title"/>
          </p:nvPr>
        </p:nvSpPr>
        <p:spPr>
          <a:xfrm>
            <a:off x="1524000" y="1122362"/>
            <a:ext cx="9144000" cy="1111172"/>
          </a:xfrm>
        </p:spPr>
        <p:txBody>
          <a:bodyPr vert="horz" lIns="91440" tIns="45720" rIns="91440" bIns="45720" rtlCol="0" anchor="b">
            <a:normAutofit/>
          </a:bodyPr>
          <a:lstStyle/>
          <a:p>
            <a:pPr algn="ctr"/>
            <a:r>
              <a:rPr lang="en-US" sz="6000" dirty="0">
                <a:solidFill>
                  <a:srgbClr val="FFFFFF"/>
                </a:solidFill>
              </a:rPr>
              <a:t>But…</a:t>
            </a:r>
          </a:p>
        </p:txBody>
      </p:sp>
      <p:sp>
        <p:nvSpPr>
          <p:cNvPr id="4" name="Text Placeholder 3"/>
          <p:cNvSpPr>
            <a:spLocks noGrp="1"/>
          </p:cNvSpPr>
          <p:nvPr>
            <p:ph type="body" sz="half" idx="2"/>
          </p:nvPr>
        </p:nvSpPr>
        <p:spPr>
          <a:xfrm>
            <a:off x="1524000" y="2690368"/>
            <a:ext cx="9144000" cy="1098395"/>
          </a:xfrm>
        </p:spPr>
        <p:txBody>
          <a:bodyPr vert="horz" lIns="91440" tIns="45720" rIns="91440" bIns="45720" rtlCol="0">
            <a:normAutofit/>
          </a:bodyPr>
          <a:lstStyle/>
          <a:p>
            <a:pPr algn="ctr"/>
            <a:r>
              <a:rPr lang="en-US" sz="4800" dirty="0">
                <a:solidFill>
                  <a:srgbClr val="FFFFFF"/>
                </a:solidFill>
                <a:latin typeface="Arial Black" panose="020B0A04020102020204" pitchFamily="34" charset="0"/>
              </a:rPr>
              <a:t>HOPE is Waiting</a:t>
            </a:r>
          </a:p>
        </p:txBody>
      </p:sp>
    </p:spTree>
    <p:extLst>
      <p:ext uri="{BB962C8B-B14F-4D97-AF65-F5344CB8AC3E}">
        <p14:creationId xmlns:p14="http://schemas.microsoft.com/office/powerpoint/2010/main" val="352496806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kern="1200" dirty="0">
                <a:solidFill>
                  <a:schemeClr val="tx1"/>
                </a:solidFill>
                <a:latin typeface="Arial Black" panose="020B0A04020102020204" pitchFamily="34" charset="0"/>
              </a:rPr>
              <a:t>Genesis 3:1</a:t>
            </a:r>
          </a:p>
        </p:txBody>
      </p:sp>
      <p:sp>
        <p:nvSpPr>
          <p:cNvPr id="9" name="Text Placeholder 8"/>
          <p:cNvSpPr>
            <a:spLocks noGrp="1"/>
          </p:cNvSpPr>
          <p:nvPr>
            <p:ph type="body" sz="half" idx="2"/>
          </p:nvPr>
        </p:nvSpPr>
        <p:spPr>
          <a:xfrm>
            <a:off x="643468" y="2638043"/>
            <a:ext cx="3363974" cy="3415623"/>
          </a:xfrm>
        </p:spPr>
        <p:txBody>
          <a:bodyPr vert="horz" lIns="91440" tIns="45720" rIns="91440" bIns="45720" rtlCol="0">
            <a:noAutofit/>
          </a:bodyPr>
          <a:lstStyle/>
          <a:p>
            <a:r>
              <a:rPr lang="en-US" sz="2800" dirty="0"/>
              <a:t>Now the serpent was more subtle (crafty) than any other wild creature that the Lord God had made. He said to the woman, “Did God say, ‘You shall not eat of any tree of the garden’?”</a:t>
            </a:r>
          </a:p>
        </p:txBody>
      </p:sp>
      <p:pic>
        <p:nvPicPr>
          <p:cNvPr id="10" name="Picture Placeholder 9"/>
          <p:cNvPicPr>
            <a:picLocks noGrp="1" noChangeAspect="1"/>
          </p:cNvPicPr>
          <p:nvPr>
            <p:ph type="pic" idx="1"/>
          </p:nvPr>
        </p:nvPicPr>
        <p:blipFill>
          <a:blip r:embed="rId2"/>
          <a:srcRect l="8014" r="8014"/>
          <a:stretch>
            <a:fillRect/>
          </a:stretch>
        </p:blipFill>
        <p:spPr>
          <a:xfrm>
            <a:off x="5297763" y="880760"/>
            <a:ext cx="6250769" cy="4935613"/>
          </a:xfrm>
          <a:prstGeom prst="rect">
            <a:avLst/>
          </a:prstGeom>
        </p:spPr>
      </p:pic>
    </p:spTree>
    <p:extLst>
      <p:ext uri="{BB962C8B-B14F-4D97-AF65-F5344CB8AC3E}">
        <p14:creationId xmlns:p14="http://schemas.microsoft.com/office/powerpoint/2010/main" val="408563324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ECAB1E8-8195-4748-BE71-FF806D8689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41247" y="978619"/>
            <a:ext cx="3410712" cy="1106424"/>
          </a:xfrm>
        </p:spPr>
        <p:txBody>
          <a:bodyPr vert="horz" lIns="91440" tIns="45720" rIns="91440" bIns="45720" rtlCol="0" anchor="ctr">
            <a:normAutofit/>
          </a:bodyPr>
          <a:lstStyle/>
          <a:p>
            <a:r>
              <a:rPr lang="en-US" sz="2800" dirty="0">
                <a:latin typeface="Arial Black" panose="020B0A04020102020204" pitchFamily="34" charset="0"/>
              </a:rPr>
              <a:t>Satan’s Origin </a:t>
            </a:r>
            <a:r>
              <a:rPr lang="en-US" sz="2600" dirty="0"/>
              <a:t> Excerpts from Ezekiel 28</a:t>
            </a:r>
          </a:p>
        </p:txBody>
      </p:sp>
      <p:sp>
        <p:nvSpPr>
          <p:cNvPr id="16" name="Rectangle 15">
            <a:extLst>
              <a:ext uri="{FF2B5EF4-FFF2-40B4-BE49-F238E27FC236}">
                <a16:creationId xmlns:a16="http://schemas.microsoft.com/office/drawing/2014/main"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4" name="Rectangle 17">
            <a:extLst>
              <a:ext uri="{FF2B5EF4-FFF2-40B4-BE49-F238E27FC236}">
                <a16:creationId xmlns:a16="http://schemas.microsoft.com/office/drawing/2014/main"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4"/>
          <p:cNvSpPr>
            <a:spLocks noGrp="1"/>
          </p:cNvSpPr>
          <p:nvPr>
            <p:ph sz="half" idx="1"/>
          </p:nvPr>
        </p:nvSpPr>
        <p:spPr>
          <a:xfrm>
            <a:off x="323847" y="2359152"/>
            <a:ext cx="4491037" cy="4115392"/>
          </a:xfrm>
        </p:spPr>
        <p:txBody>
          <a:bodyPr vert="horz" lIns="91440" tIns="45720" rIns="91440" bIns="45720" rtlCol="0">
            <a:noAutofit/>
          </a:bodyPr>
          <a:lstStyle/>
          <a:p>
            <a:r>
              <a:rPr lang="en-US" sz="2400" dirty="0">
                <a:latin typeface="+mj-lt"/>
              </a:rPr>
              <a:t>You were the </a:t>
            </a:r>
            <a:r>
              <a:rPr lang="en-US" sz="2400" b="1" u="sng" dirty="0">
                <a:latin typeface="+mj-lt"/>
              </a:rPr>
              <a:t>seal of perfection</a:t>
            </a:r>
            <a:r>
              <a:rPr lang="en-US" sz="2400" dirty="0">
                <a:latin typeface="+mj-lt"/>
              </a:rPr>
              <a:t>, full of wisdom and perfect in beauty.</a:t>
            </a:r>
          </a:p>
          <a:p>
            <a:r>
              <a:rPr lang="en-US" sz="2400" dirty="0">
                <a:latin typeface="+mj-lt"/>
              </a:rPr>
              <a:t>You were anointed as a </a:t>
            </a:r>
            <a:r>
              <a:rPr lang="en-US" sz="2400" b="1" u="sng" dirty="0">
                <a:latin typeface="+mj-lt"/>
              </a:rPr>
              <a:t>guardian cherub</a:t>
            </a:r>
            <a:r>
              <a:rPr lang="en-US" sz="2400" dirty="0">
                <a:latin typeface="+mj-lt"/>
              </a:rPr>
              <a:t>, for so I ordained you.</a:t>
            </a:r>
            <a:br>
              <a:rPr lang="en-US" sz="2400" dirty="0">
                <a:latin typeface="+mj-lt"/>
              </a:rPr>
            </a:br>
            <a:r>
              <a:rPr lang="en-US" sz="2400" dirty="0">
                <a:latin typeface="+mj-lt"/>
              </a:rPr>
              <a:t>You were on the holy mount of God;</a:t>
            </a:r>
          </a:p>
          <a:p>
            <a:r>
              <a:rPr lang="en-US" sz="2400" dirty="0">
                <a:latin typeface="+mj-lt"/>
              </a:rPr>
              <a:t>You were </a:t>
            </a:r>
            <a:r>
              <a:rPr lang="en-US" sz="2400" b="1" u="sng" dirty="0">
                <a:latin typeface="+mj-lt"/>
              </a:rPr>
              <a:t>blameless</a:t>
            </a:r>
            <a:r>
              <a:rPr lang="en-US" sz="2400" dirty="0">
                <a:latin typeface="+mj-lt"/>
              </a:rPr>
              <a:t> in your ways from the day you were created</a:t>
            </a:r>
            <a:br>
              <a:rPr lang="en-US" sz="2400" dirty="0">
                <a:latin typeface="+mj-lt"/>
              </a:rPr>
            </a:br>
            <a:r>
              <a:rPr lang="en-US" sz="2400" dirty="0">
                <a:latin typeface="+mj-lt"/>
              </a:rPr>
              <a:t>till </a:t>
            </a:r>
            <a:r>
              <a:rPr lang="en-US" sz="2400" b="1" u="sng" dirty="0">
                <a:latin typeface="+mj-lt"/>
              </a:rPr>
              <a:t>wickedness</a:t>
            </a:r>
            <a:r>
              <a:rPr lang="en-US" sz="2400" dirty="0">
                <a:latin typeface="+mj-lt"/>
              </a:rPr>
              <a:t> was found in you</a:t>
            </a:r>
          </a:p>
        </p:txBody>
      </p:sp>
      <p:pic>
        <p:nvPicPr>
          <p:cNvPr id="7" name="Content Placeholder 6"/>
          <p:cNvPicPr>
            <a:picLocks noGrp="1" noChangeAspect="1"/>
          </p:cNvPicPr>
          <p:nvPr>
            <p:ph sz="half" idx="2"/>
          </p:nvPr>
        </p:nvPicPr>
        <p:blipFill rotWithShape="1">
          <a:blip r:embed="rId2"/>
          <a:srcRect l="6998" r="17588"/>
          <a:stretch/>
        </p:blipFill>
        <p:spPr>
          <a:xfrm>
            <a:off x="5124450" y="634382"/>
            <a:ext cx="6657213" cy="5495162"/>
          </a:xfrm>
          <a:prstGeom prst="rect">
            <a:avLst/>
          </a:prstGeom>
        </p:spPr>
      </p:pic>
    </p:spTree>
    <p:extLst>
      <p:ext uri="{BB962C8B-B14F-4D97-AF65-F5344CB8AC3E}">
        <p14:creationId xmlns:p14="http://schemas.microsoft.com/office/powerpoint/2010/main" val="892635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41247" y="978619"/>
            <a:ext cx="3410712" cy="1106424"/>
          </a:xfrm>
        </p:spPr>
        <p:txBody>
          <a:bodyPr vert="horz" lIns="91440" tIns="45720" rIns="91440" bIns="45720" rtlCol="0" anchor="ctr">
            <a:normAutofit/>
          </a:bodyPr>
          <a:lstStyle/>
          <a:p>
            <a:r>
              <a:rPr lang="en-US" sz="2800" b="1" kern="1200">
                <a:solidFill>
                  <a:schemeClr val="tx1"/>
                </a:solidFill>
                <a:latin typeface="Arial Black" panose="020B0A04020102020204" pitchFamily="34" charset="0"/>
              </a:rPr>
              <a:t>Satan’s Fall</a:t>
            </a:r>
          </a:p>
        </p:txBody>
      </p:sp>
      <p:sp>
        <p:nvSpPr>
          <p:cNvPr id="42" name="Rectangle 41">
            <a:extLst>
              <a:ext uri="{FF2B5EF4-FFF2-40B4-BE49-F238E27FC236}">
                <a16:creationId xmlns:a16="http://schemas.microsoft.com/office/drawing/2014/main"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4" name="Rectangle 43">
            <a:extLst>
              <a:ext uri="{FF2B5EF4-FFF2-40B4-BE49-F238E27FC236}">
                <a16:creationId xmlns:a16="http://schemas.microsoft.com/office/drawing/2014/main"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p:cNvSpPr>
            <a:spLocks noGrp="1"/>
          </p:cNvSpPr>
          <p:nvPr>
            <p:ph sz="half" idx="1"/>
          </p:nvPr>
        </p:nvSpPr>
        <p:spPr>
          <a:xfrm>
            <a:off x="841248" y="2252870"/>
            <a:ext cx="3412219" cy="3560251"/>
          </a:xfrm>
        </p:spPr>
        <p:txBody>
          <a:bodyPr vert="horz" lIns="91440" tIns="45720" rIns="91440" bIns="45720" rtlCol="0">
            <a:normAutofit/>
          </a:bodyPr>
          <a:lstStyle/>
          <a:p>
            <a:pPr marL="0" indent="0">
              <a:buNone/>
            </a:pPr>
            <a:r>
              <a:rPr lang="en-US" sz="2400" dirty="0">
                <a:latin typeface="+mj-lt"/>
              </a:rPr>
              <a:t>Your heart became </a:t>
            </a:r>
            <a:r>
              <a:rPr lang="en-US" sz="2400" b="1" u="sng" dirty="0">
                <a:latin typeface="+mj-lt"/>
              </a:rPr>
              <a:t>proud</a:t>
            </a:r>
            <a:r>
              <a:rPr lang="en-US" sz="2400" dirty="0">
                <a:latin typeface="+mj-lt"/>
              </a:rPr>
              <a:t> on account of your beauty, and you corrupted your wisdom</a:t>
            </a:r>
            <a:br>
              <a:rPr lang="en-US" sz="2400" dirty="0">
                <a:latin typeface="+mj-lt"/>
              </a:rPr>
            </a:br>
            <a:br>
              <a:rPr lang="en-US" sz="2400" dirty="0">
                <a:latin typeface="+mj-lt"/>
              </a:rPr>
            </a:br>
            <a:r>
              <a:rPr lang="en-US" sz="2400" dirty="0">
                <a:latin typeface="+mj-lt"/>
              </a:rPr>
              <a:t>                       Ezekiel 28:17</a:t>
            </a:r>
          </a:p>
        </p:txBody>
      </p:sp>
      <p:pic>
        <p:nvPicPr>
          <p:cNvPr id="4" name="Content Placeholder 3"/>
          <p:cNvPicPr>
            <a:picLocks noGrp="1" noChangeAspect="1"/>
          </p:cNvPicPr>
          <p:nvPr>
            <p:ph sz="half" idx="2"/>
          </p:nvPr>
        </p:nvPicPr>
        <p:blipFill rotWithShape="1">
          <a:blip r:embed="rId2"/>
          <a:srcRect t="377" r="1" b="1"/>
          <a:stretch/>
        </p:blipFill>
        <p:spPr>
          <a:xfrm>
            <a:off x="5690886" y="630936"/>
            <a:ext cx="5516339" cy="5495544"/>
          </a:xfrm>
          <a:prstGeom prst="rect">
            <a:avLst/>
          </a:prstGeom>
        </p:spPr>
      </p:pic>
    </p:spTree>
    <p:extLst>
      <p:ext uri="{BB962C8B-B14F-4D97-AF65-F5344CB8AC3E}">
        <p14:creationId xmlns:p14="http://schemas.microsoft.com/office/powerpoint/2010/main" val="361434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pic>
        <p:nvPicPr>
          <p:cNvPr id="4" name="Content Placeholder 3"/>
          <p:cNvPicPr>
            <a:picLocks noGrp="1" noChangeAspect="1"/>
          </p:cNvPicPr>
          <p:nvPr>
            <p:ph sz="half" idx="2"/>
          </p:nvPr>
        </p:nvPicPr>
        <p:blipFill rotWithShape="1">
          <a:blip r:embed="rId3">
            <a:alphaModFix/>
            <a:extLst/>
          </a:blip>
          <a:srcRect r="6764"/>
          <a:stretch/>
        </p:blipFill>
        <p:spPr>
          <a:xfrm>
            <a:off x="5797543" y="10"/>
            <a:ext cx="6394152" cy="6857990"/>
          </a:xfrm>
          <a:prstGeom prst="rect">
            <a:avLst/>
          </a:prstGeom>
        </p:spPr>
      </p:pic>
      <p:sp>
        <p:nvSpPr>
          <p:cNvPr id="2" name="Title 1"/>
          <p:cNvSpPr>
            <a:spLocks noGrp="1"/>
          </p:cNvSpPr>
          <p:nvPr>
            <p:ph type="title"/>
          </p:nvPr>
        </p:nvSpPr>
        <p:spPr>
          <a:xfrm>
            <a:off x="496954" y="537604"/>
            <a:ext cx="4803636" cy="1311664"/>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en-US" sz="2800" dirty="0">
                <a:solidFill>
                  <a:srgbClr val="000000"/>
                </a:solidFill>
                <a:latin typeface="Arial Black" panose="020B0A04020102020204" pitchFamily="34" charset="0"/>
              </a:rPr>
              <a:t>Satan’s Judgment</a:t>
            </a:r>
          </a:p>
        </p:txBody>
      </p:sp>
      <p:sp>
        <p:nvSpPr>
          <p:cNvPr id="5" name="Content Placeholder 4"/>
          <p:cNvSpPr>
            <a:spLocks noGrp="1"/>
          </p:cNvSpPr>
          <p:nvPr>
            <p:ph sz="half" idx="1"/>
          </p:nvPr>
        </p:nvSpPr>
        <p:spPr>
          <a:xfrm>
            <a:off x="496649" y="1841909"/>
            <a:ext cx="4803941" cy="4894647"/>
          </a:xfrm>
        </p:spPr>
        <p:txBody>
          <a:bodyPr vert="horz" lIns="91440" tIns="45720" rIns="91440" bIns="45720" rtlCol="0" anchor="ctr">
            <a:noAutofit/>
          </a:bodyPr>
          <a:lstStyle/>
          <a:p>
            <a:pPr marL="0" indent="0">
              <a:buNone/>
            </a:pPr>
            <a:r>
              <a:rPr lang="en-US" sz="2400" dirty="0">
                <a:solidFill>
                  <a:srgbClr val="000000"/>
                </a:solidFill>
                <a:latin typeface="+mj-lt"/>
              </a:rPr>
              <a:t>Then war broke out in heaven. Michael and his angels fought against the dragon, and the dragon and his angels fought back. </a:t>
            </a:r>
            <a:r>
              <a:rPr lang="en-US" sz="2400" baseline="30000" dirty="0">
                <a:solidFill>
                  <a:srgbClr val="000000"/>
                </a:solidFill>
                <a:latin typeface="+mj-lt"/>
              </a:rPr>
              <a:t>8 </a:t>
            </a:r>
            <a:r>
              <a:rPr lang="en-US" sz="2400" dirty="0">
                <a:solidFill>
                  <a:srgbClr val="000000"/>
                </a:solidFill>
                <a:latin typeface="+mj-lt"/>
              </a:rPr>
              <a:t>But he was not strong enough, and they lost their place in heaven. </a:t>
            </a:r>
            <a:r>
              <a:rPr lang="en-US" sz="2400" baseline="30000" dirty="0">
                <a:solidFill>
                  <a:srgbClr val="000000"/>
                </a:solidFill>
                <a:latin typeface="+mj-lt"/>
              </a:rPr>
              <a:t>9 </a:t>
            </a:r>
            <a:r>
              <a:rPr lang="en-US" sz="2400" dirty="0">
                <a:solidFill>
                  <a:srgbClr val="000000"/>
                </a:solidFill>
                <a:latin typeface="+mj-lt"/>
              </a:rPr>
              <a:t>The great dragon was hurled down—that ancient serpent called the devil, or Satan, who leads the whole world astray. </a:t>
            </a:r>
            <a:r>
              <a:rPr lang="en-US" sz="2400" b="1" u="sng" dirty="0">
                <a:solidFill>
                  <a:srgbClr val="000000"/>
                </a:solidFill>
                <a:latin typeface="+mj-lt"/>
              </a:rPr>
              <a:t>He was hurled to the earth, and his angels with him.</a:t>
            </a:r>
            <a:r>
              <a:rPr lang="en-US" sz="2400" dirty="0">
                <a:solidFill>
                  <a:srgbClr val="000000"/>
                </a:solidFill>
                <a:latin typeface="+mj-lt"/>
              </a:rPr>
              <a:t>                   </a:t>
            </a:r>
            <a:br>
              <a:rPr lang="en-US" sz="2400" dirty="0">
                <a:solidFill>
                  <a:srgbClr val="000000"/>
                </a:solidFill>
                <a:latin typeface="+mj-lt"/>
              </a:rPr>
            </a:br>
            <a:r>
              <a:rPr lang="en-US" sz="2400" dirty="0">
                <a:solidFill>
                  <a:srgbClr val="000000"/>
                </a:solidFill>
                <a:latin typeface="+mj-lt"/>
              </a:rPr>
              <a:t>                                   </a:t>
            </a:r>
            <a:br>
              <a:rPr lang="en-US" sz="2400" dirty="0">
                <a:solidFill>
                  <a:srgbClr val="000000"/>
                </a:solidFill>
                <a:latin typeface="+mj-lt"/>
              </a:rPr>
            </a:br>
            <a:r>
              <a:rPr lang="en-US" sz="2400" dirty="0">
                <a:solidFill>
                  <a:srgbClr val="000000"/>
                </a:solidFill>
                <a:latin typeface="+mj-lt"/>
              </a:rPr>
              <a:t>                                    Revelation 12:7-9</a:t>
            </a:r>
          </a:p>
        </p:txBody>
      </p:sp>
    </p:spTree>
    <p:extLst>
      <p:ext uri="{BB962C8B-B14F-4D97-AF65-F5344CB8AC3E}">
        <p14:creationId xmlns:p14="http://schemas.microsoft.com/office/powerpoint/2010/main" val="754753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45CA849-654C-4173-AD99-B3A2528275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29768" y="411480"/>
            <a:ext cx="11201400" cy="1106424"/>
          </a:xfrm>
        </p:spPr>
        <p:txBody>
          <a:bodyPr vert="horz" lIns="91440" tIns="45720" rIns="91440" bIns="45720" rtlCol="0" anchor="ctr">
            <a:normAutofit/>
          </a:bodyPr>
          <a:lstStyle/>
          <a:p>
            <a:pPr algn="ctr"/>
            <a:r>
              <a:rPr lang="en-US" sz="3600" dirty="0">
                <a:latin typeface="Arial Black" panose="020B0A04020102020204" pitchFamily="34" charset="0"/>
              </a:rPr>
              <a:t>Satan Appeared in the Garden</a:t>
            </a:r>
          </a:p>
        </p:txBody>
      </p:sp>
      <p:sp>
        <p:nvSpPr>
          <p:cNvPr id="22" name="Rectangle 21">
            <a:extLst>
              <a:ext uri="{FF2B5EF4-FFF2-40B4-BE49-F238E27FC236}">
                <a16:creationId xmlns:a16="http://schemas.microsoft.com/office/drawing/2014/main" id="{3E23A947-2D45-4208-AE2B-64948C87A3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p:cNvPicPr>
            <a:picLocks noGrp="1" noChangeAspect="1"/>
          </p:cNvPicPr>
          <p:nvPr>
            <p:ph idx="1"/>
          </p:nvPr>
        </p:nvPicPr>
        <p:blipFill rotWithShape="1">
          <a:blip r:embed="rId2"/>
          <a:srcRect l="6670" r="19171" b="1"/>
          <a:stretch/>
        </p:blipFill>
        <p:spPr>
          <a:xfrm>
            <a:off x="429768" y="1721922"/>
            <a:ext cx="6704891" cy="4520559"/>
          </a:xfrm>
          <a:prstGeom prst="rect">
            <a:avLst/>
          </a:prstGeom>
        </p:spPr>
      </p:pic>
      <p:sp useBgFill="1">
        <p:nvSpPr>
          <p:cNvPr id="24" name="Rectangle 23">
            <a:extLst>
              <a:ext uri="{FF2B5EF4-FFF2-40B4-BE49-F238E27FC236}">
                <a16:creationId xmlns:a16="http://schemas.microsoft.com/office/drawing/2014/main" id="{E5BBB0F9-6A59-4D02-A9C7-A2D6516684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6"/>
          <p:cNvSpPr>
            <a:spLocks noGrp="1"/>
          </p:cNvSpPr>
          <p:nvPr>
            <p:ph type="body" sz="half" idx="2"/>
          </p:nvPr>
        </p:nvSpPr>
        <p:spPr>
          <a:xfrm>
            <a:off x="7700963" y="1929384"/>
            <a:ext cx="3930205" cy="4050792"/>
          </a:xfrm>
        </p:spPr>
        <p:txBody>
          <a:bodyPr vert="horz" lIns="91440" tIns="45720" rIns="91440" bIns="45720" rtlCol="0" anchor="ctr">
            <a:noAutofit/>
          </a:bodyPr>
          <a:lstStyle/>
          <a:p>
            <a:r>
              <a:rPr lang="en-US" sz="2000" dirty="0">
                <a:latin typeface="+mj-lt"/>
              </a:rPr>
              <a:t>“Did God say, ‘You shall not eat of any tree of the garden’?”  2 And the woman said to the serpent, “We may eat of the fruit of the trees of the garden;  3 but God said, ‘You shall not eat of the fruit of the tree which is in the midst of the garden, neither shall you touch it, lest you die.’”  4 But the serpent said to the woman, “You will not die. </a:t>
            </a:r>
            <a:r>
              <a:rPr lang="en-US" sz="2000" baseline="30000" dirty="0">
                <a:latin typeface="+mj-lt"/>
              </a:rPr>
              <a:t>5 </a:t>
            </a:r>
            <a:r>
              <a:rPr lang="en-US" sz="2000" dirty="0">
                <a:latin typeface="+mj-lt"/>
              </a:rPr>
              <a:t>For God knows that when you eat of it your eyes will be opened, and you will be like God, knowing good and evil.”</a:t>
            </a:r>
          </a:p>
        </p:txBody>
      </p:sp>
    </p:spTree>
    <p:extLst>
      <p:ext uri="{BB962C8B-B14F-4D97-AF65-F5344CB8AC3E}">
        <p14:creationId xmlns:p14="http://schemas.microsoft.com/office/powerpoint/2010/main" val="3814568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kern="1200" dirty="0">
                <a:solidFill>
                  <a:schemeClr val="tx1"/>
                </a:solidFill>
                <a:latin typeface="Arial Black" panose="020B0A04020102020204" pitchFamily="34" charset="0"/>
              </a:rPr>
              <a:t>The Woman </a:t>
            </a:r>
            <a:r>
              <a:rPr lang="en-US" sz="2800" dirty="0">
                <a:latin typeface="Arial Black" panose="020B0A04020102020204" pitchFamily="34" charset="0"/>
              </a:rPr>
              <a:t>ate</a:t>
            </a:r>
            <a:endParaRPr lang="en-US" sz="2800" kern="1200" dirty="0">
              <a:solidFill>
                <a:schemeClr val="tx1"/>
              </a:solidFill>
              <a:latin typeface="Arial Black" panose="020B0A04020102020204" pitchFamily="34" charset="0"/>
            </a:endParaRPr>
          </a:p>
        </p:txBody>
      </p:sp>
      <p:sp>
        <p:nvSpPr>
          <p:cNvPr id="4" name="Text Placeholder 3"/>
          <p:cNvSpPr>
            <a:spLocks noGrp="1"/>
          </p:cNvSpPr>
          <p:nvPr>
            <p:ph type="body" sz="half" idx="2"/>
          </p:nvPr>
        </p:nvSpPr>
        <p:spPr>
          <a:xfrm>
            <a:off x="643468" y="2638043"/>
            <a:ext cx="3363974" cy="3415623"/>
          </a:xfrm>
        </p:spPr>
        <p:txBody>
          <a:bodyPr vert="horz" lIns="91440" tIns="45720" rIns="91440" bIns="45720" rtlCol="0">
            <a:normAutofit/>
          </a:bodyPr>
          <a:lstStyle/>
          <a:p>
            <a:r>
              <a:rPr lang="en-US" sz="2400" baseline="30000" dirty="0"/>
              <a:t>6 </a:t>
            </a:r>
            <a:r>
              <a:rPr lang="en-US" sz="2400" dirty="0"/>
              <a:t>So when the woman saw that the tree was good for food, and that it was a delight to the eyes, and that the tree was to be desired to make one wise, </a:t>
            </a:r>
            <a:r>
              <a:rPr lang="en-US" sz="2400" u="sng" dirty="0"/>
              <a:t>she took of its fruit and ate; and she also gave some to her husband, and he ate</a:t>
            </a:r>
            <a:r>
              <a:rPr lang="en-US" sz="2400" dirty="0"/>
              <a:t>.</a:t>
            </a:r>
          </a:p>
        </p:txBody>
      </p:sp>
      <p:pic>
        <p:nvPicPr>
          <p:cNvPr id="5" name="Content Placeholder 4"/>
          <p:cNvPicPr>
            <a:picLocks noGrp="1" noChangeAspect="1"/>
          </p:cNvPicPr>
          <p:nvPr>
            <p:ph idx="1"/>
          </p:nvPr>
        </p:nvPicPr>
        <p:blipFill>
          <a:blip r:embed="rId2"/>
          <a:stretch>
            <a:fillRect/>
          </a:stretch>
        </p:blipFill>
        <p:spPr>
          <a:xfrm>
            <a:off x="5297763" y="659397"/>
            <a:ext cx="6250769" cy="5406915"/>
          </a:xfrm>
          <a:prstGeom prst="rect">
            <a:avLst/>
          </a:prstGeom>
        </p:spPr>
      </p:pic>
    </p:spTree>
    <p:extLst>
      <p:ext uri="{BB962C8B-B14F-4D97-AF65-F5344CB8AC3E}">
        <p14:creationId xmlns:p14="http://schemas.microsoft.com/office/powerpoint/2010/main" val="15634012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505495" cy="1622321"/>
          </a:xfrm>
        </p:spPr>
        <p:txBody>
          <a:bodyPr vert="horz" lIns="91440" tIns="45720" rIns="91440" bIns="45720" rtlCol="0" anchor="ctr">
            <a:normAutofit/>
          </a:bodyPr>
          <a:lstStyle/>
          <a:p>
            <a:pPr algn="ctr"/>
            <a:r>
              <a:rPr lang="en-US" sz="3600" kern="1200" dirty="0">
                <a:solidFill>
                  <a:schemeClr val="tx1"/>
                </a:solidFill>
                <a:latin typeface="Arial Black" panose="020B0A04020102020204" pitchFamily="34" charset="0"/>
              </a:rPr>
              <a:t>Their </a:t>
            </a:r>
            <a:r>
              <a:rPr lang="en-US" sz="3600" dirty="0">
                <a:latin typeface="Arial Black" panose="020B0A04020102020204" pitchFamily="34" charset="0"/>
              </a:rPr>
              <a:t>e</a:t>
            </a:r>
            <a:r>
              <a:rPr lang="en-US" sz="3600" kern="1200" dirty="0">
                <a:solidFill>
                  <a:schemeClr val="tx1"/>
                </a:solidFill>
                <a:latin typeface="Arial Black" panose="020B0A04020102020204" pitchFamily="34" charset="0"/>
              </a:rPr>
              <a:t>yes were </a:t>
            </a:r>
            <a:r>
              <a:rPr lang="en-US" sz="3600" dirty="0">
                <a:latin typeface="Arial Black" panose="020B0A04020102020204" pitchFamily="34" charset="0"/>
              </a:rPr>
              <a:t>o</a:t>
            </a:r>
            <a:r>
              <a:rPr lang="en-US" sz="3600" kern="1200" dirty="0">
                <a:solidFill>
                  <a:schemeClr val="tx1"/>
                </a:solidFill>
                <a:latin typeface="Arial Black" panose="020B0A04020102020204" pitchFamily="34" charset="0"/>
              </a:rPr>
              <a:t>pened</a:t>
            </a:r>
          </a:p>
        </p:txBody>
      </p:sp>
      <p:sp>
        <p:nvSpPr>
          <p:cNvPr id="4" name="Text Placeholder 3"/>
          <p:cNvSpPr>
            <a:spLocks noGrp="1"/>
          </p:cNvSpPr>
          <p:nvPr>
            <p:ph type="body" sz="half" idx="2"/>
          </p:nvPr>
        </p:nvSpPr>
        <p:spPr>
          <a:xfrm>
            <a:off x="648931" y="2438400"/>
            <a:ext cx="3505494" cy="3785419"/>
          </a:xfrm>
        </p:spPr>
        <p:txBody>
          <a:bodyPr vert="horz" lIns="91440" tIns="45720" rIns="91440" bIns="45720" rtlCol="0">
            <a:normAutofit/>
          </a:bodyPr>
          <a:lstStyle/>
          <a:p>
            <a:pPr algn="ctr"/>
            <a:r>
              <a:rPr lang="en-US" sz="2800" dirty="0"/>
              <a:t>Then the </a:t>
            </a:r>
            <a:r>
              <a:rPr lang="en-US" sz="2800" b="1" u="sng" dirty="0"/>
              <a:t>eyes of both were opened</a:t>
            </a:r>
            <a:r>
              <a:rPr lang="en-US" sz="2800" dirty="0"/>
              <a:t>, and they knew that they were naked; and they sewed fig leaves together and made themselves aprons</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2"/>
          <a:stretch>
            <a:fillRect/>
          </a:stretch>
        </p:blipFill>
        <p:spPr>
          <a:xfrm>
            <a:off x="5608319" y="2025886"/>
            <a:ext cx="5614835" cy="2653009"/>
          </a:xfrm>
          <a:prstGeom prst="rect">
            <a:avLst/>
          </a:prstGeom>
          <a:effectLst/>
        </p:spPr>
      </p:pic>
    </p:spTree>
    <p:extLst>
      <p:ext uri="{BB962C8B-B14F-4D97-AF65-F5344CB8AC3E}">
        <p14:creationId xmlns:p14="http://schemas.microsoft.com/office/powerpoint/2010/main" val="3809970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2938" y="1280160"/>
            <a:ext cx="3371850" cy="872680"/>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0000"/>
          </a:bodyPr>
          <a:lstStyle/>
          <a:p>
            <a:pPr algn="ctr"/>
            <a:r>
              <a:rPr lang="en-US" sz="4000" dirty="0">
                <a:latin typeface="Arial Black" panose="020B0A04020102020204" pitchFamily="34" charset="0"/>
              </a:rPr>
              <a:t>Sin entered</a:t>
            </a:r>
            <a:endParaRPr lang="en-US" sz="4000" kern="1200" dirty="0">
              <a:solidFill>
                <a:schemeClr val="tx1"/>
              </a:solidFill>
              <a:latin typeface="Arial Black" panose="020B0A04020102020204" pitchFamily="34" charset="0"/>
              <a:ea typeface="+mj-ea"/>
              <a:cs typeface="+mj-cs"/>
            </a:endParaRPr>
          </a:p>
        </p:txBody>
      </p:sp>
      <p:sp>
        <p:nvSpPr>
          <p:cNvPr id="4" name="Text Placeholder 3"/>
          <p:cNvSpPr>
            <a:spLocks noGrp="1"/>
          </p:cNvSpPr>
          <p:nvPr>
            <p:ph type="body" sz="half" idx="2"/>
          </p:nvPr>
        </p:nvSpPr>
        <p:spPr>
          <a:xfrm>
            <a:off x="642938" y="3136392"/>
            <a:ext cx="3371850" cy="2441448"/>
          </a:xfrm>
        </p:spPr>
        <p:txBody>
          <a:bodyPr vert="horz" lIns="91440" tIns="45720" rIns="91440" bIns="45720" rtlCol="0">
            <a:normAutofit/>
          </a:bodyPr>
          <a:lstStyle/>
          <a:p>
            <a:pPr algn="ctr"/>
            <a:r>
              <a:rPr lang="en-MY" sz="2800" dirty="0"/>
              <a:t>Adam and Eve plunged themselves and the entire human race into </a:t>
            </a:r>
            <a:r>
              <a:rPr lang="en-MY" sz="2800" b="1" u="sng" dirty="0"/>
              <a:t>depravity.</a:t>
            </a:r>
          </a:p>
        </p:txBody>
      </p:sp>
      <p:pic>
        <p:nvPicPr>
          <p:cNvPr id="8" name="Content Placeholder 4"/>
          <p:cNvPicPr>
            <a:picLocks noGrp="1" noChangeAspect="1"/>
          </p:cNvPicPr>
          <p:nvPr>
            <p:ph idx="1"/>
          </p:nvPr>
        </p:nvPicPr>
        <p:blipFill rotWithShape="1">
          <a:blip r:embed="rId2"/>
          <a:srcRect l="14380" t="12214" r="12709" b="1862"/>
          <a:stretch/>
        </p:blipFill>
        <p:spPr>
          <a:xfrm>
            <a:off x="4831601" y="1280160"/>
            <a:ext cx="6512151" cy="4297680"/>
          </a:xfrm>
          <a:prstGeom prst="rect">
            <a:avLst/>
          </a:prstGeom>
        </p:spPr>
      </p:pic>
    </p:spTree>
    <p:extLst>
      <p:ext uri="{BB962C8B-B14F-4D97-AF65-F5344CB8AC3E}">
        <p14:creationId xmlns:p14="http://schemas.microsoft.com/office/powerpoint/2010/main" val="199795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0449" y="4265898"/>
            <a:ext cx="10901471" cy="1350712"/>
          </a:xfrm>
          <a:noFill/>
        </p:spPr>
        <p:txBody>
          <a:bodyPr>
            <a:normAutofit/>
          </a:bodyPr>
          <a:lstStyle/>
          <a:p>
            <a:r>
              <a:rPr lang="en-MY" sz="5400" dirty="0">
                <a:latin typeface="Arial Black" panose="020B0A04020102020204" pitchFamily="34" charset="0"/>
              </a:rPr>
              <a:t>Seed of the Woman</a:t>
            </a:r>
          </a:p>
        </p:txBody>
      </p:sp>
      <p:sp>
        <p:nvSpPr>
          <p:cNvPr id="3" name="Subtitle 2"/>
          <p:cNvSpPr>
            <a:spLocks noGrp="1"/>
          </p:cNvSpPr>
          <p:nvPr>
            <p:ph type="subTitle" idx="1"/>
          </p:nvPr>
        </p:nvSpPr>
        <p:spPr>
          <a:xfrm>
            <a:off x="650449" y="5958358"/>
            <a:ext cx="10901471" cy="560388"/>
          </a:xfrm>
          <a:noFill/>
        </p:spPr>
        <p:txBody>
          <a:bodyPr>
            <a:normAutofit/>
          </a:bodyPr>
          <a:lstStyle/>
          <a:p>
            <a:r>
              <a:rPr lang="en-MY" sz="2800" b="1" dirty="0"/>
              <a:t>Genesis 3:1-15 (RSV)</a:t>
            </a:r>
          </a:p>
        </p:txBody>
      </p:sp>
      <p:sp>
        <p:nvSpPr>
          <p:cNvPr id="10" name="Rounded Rectangle 18">
            <a:extLst>
              <a:ext uri="{FF2B5EF4-FFF2-40B4-BE49-F238E27FC236}">
                <a16:creationId xmlns:a16="http://schemas.microsoft.com/office/drawing/2014/main" id="{283A93BD-A469-4D4C-8A1F-5668AE9758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8565" y="503573"/>
            <a:ext cx="7134870" cy="3599401"/>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2"/>
          <a:srcRect t="3452" r="1" b="4014"/>
          <a:stretch/>
        </p:blipFill>
        <p:spPr>
          <a:xfrm>
            <a:off x="2694432" y="666497"/>
            <a:ext cx="6803136" cy="3273552"/>
          </a:xfrm>
          <a:prstGeom prst="rect">
            <a:avLst/>
          </a:prstGeom>
          <a:effectLst/>
        </p:spPr>
      </p:pic>
    </p:spTree>
    <p:extLst>
      <p:ext uri="{BB962C8B-B14F-4D97-AF65-F5344CB8AC3E}">
        <p14:creationId xmlns:p14="http://schemas.microsoft.com/office/powerpoint/2010/main" val="151379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8869" y="224533"/>
            <a:ext cx="6980605" cy="1004662"/>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en-US" sz="3600" dirty="0">
                <a:latin typeface="Arial Black" panose="020B0A04020102020204" pitchFamily="34" charset="0"/>
              </a:rPr>
              <a:t>Effects of sin</a:t>
            </a:r>
          </a:p>
        </p:txBody>
      </p:sp>
      <p:sp>
        <p:nvSpPr>
          <p:cNvPr id="4" name="Text Placeholder 3"/>
          <p:cNvSpPr>
            <a:spLocks noGrp="1"/>
          </p:cNvSpPr>
          <p:nvPr>
            <p:ph type="body" sz="half" idx="2"/>
          </p:nvPr>
        </p:nvSpPr>
        <p:spPr>
          <a:xfrm>
            <a:off x="248871" y="1485900"/>
            <a:ext cx="6980603" cy="4737919"/>
          </a:xfrm>
        </p:spPr>
        <p:txBody>
          <a:bodyPr vert="horz" lIns="91440" tIns="45720" rIns="91440" bIns="45720" rtlCol="0">
            <a:noAutofit/>
          </a:bodyPr>
          <a:lstStyle/>
          <a:p>
            <a:r>
              <a:rPr lang="en-US" sz="2400" dirty="0">
                <a:latin typeface="+mj-lt"/>
              </a:rPr>
              <a:t>And they heard the sound of the </a:t>
            </a:r>
            <a:r>
              <a:rPr lang="en-US" sz="2400" cap="small" dirty="0">
                <a:latin typeface="+mj-lt"/>
              </a:rPr>
              <a:t>Lord</a:t>
            </a:r>
            <a:r>
              <a:rPr lang="en-US" sz="2400" dirty="0">
                <a:latin typeface="+mj-lt"/>
              </a:rPr>
              <a:t> God walking in the garden in the cool of the day, and the man and his wife </a:t>
            </a:r>
            <a:r>
              <a:rPr lang="en-US" sz="2400" b="1" u="sng" dirty="0">
                <a:latin typeface="+mj-lt"/>
              </a:rPr>
              <a:t>hid themselves</a:t>
            </a:r>
            <a:r>
              <a:rPr lang="en-US" sz="2400" dirty="0">
                <a:latin typeface="+mj-lt"/>
              </a:rPr>
              <a:t> from the presence of the </a:t>
            </a:r>
            <a:r>
              <a:rPr lang="en-US" sz="2400" cap="small" dirty="0">
                <a:latin typeface="+mj-lt"/>
              </a:rPr>
              <a:t>Lord</a:t>
            </a:r>
            <a:r>
              <a:rPr lang="en-US" sz="2400" dirty="0">
                <a:latin typeface="+mj-lt"/>
              </a:rPr>
              <a:t> God among the trees of the garden. </a:t>
            </a:r>
            <a:r>
              <a:rPr lang="en-US" sz="2400" baseline="30000" dirty="0">
                <a:latin typeface="+mj-lt"/>
              </a:rPr>
              <a:t>9 </a:t>
            </a:r>
            <a:r>
              <a:rPr lang="en-US" sz="2400" dirty="0">
                <a:latin typeface="+mj-lt"/>
              </a:rPr>
              <a:t>But the </a:t>
            </a:r>
            <a:r>
              <a:rPr lang="en-US" sz="2400" cap="small" dirty="0">
                <a:latin typeface="+mj-lt"/>
              </a:rPr>
              <a:t>Lord</a:t>
            </a:r>
            <a:r>
              <a:rPr lang="en-US" sz="2400" dirty="0">
                <a:latin typeface="+mj-lt"/>
              </a:rPr>
              <a:t> God called to the man, and said to him, </a:t>
            </a:r>
            <a:r>
              <a:rPr lang="en-US" sz="2400" b="1" u="sng" dirty="0">
                <a:latin typeface="+mj-lt"/>
              </a:rPr>
              <a:t>“Where are you?” </a:t>
            </a:r>
            <a:r>
              <a:rPr lang="en-US" sz="2400" baseline="30000" dirty="0">
                <a:latin typeface="+mj-lt"/>
              </a:rPr>
              <a:t>10 </a:t>
            </a:r>
            <a:r>
              <a:rPr lang="en-US" sz="2400" dirty="0">
                <a:latin typeface="+mj-lt"/>
              </a:rPr>
              <a:t>And he said, “I heard the sound of thee in the garden, and </a:t>
            </a:r>
            <a:r>
              <a:rPr lang="en-US" sz="2400" b="1" u="sng" dirty="0">
                <a:latin typeface="+mj-lt"/>
              </a:rPr>
              <a:t>I was afraid</a:t>
            </a:r>
            <a:r>
              <a:rPr lang="en-US" sz="2400" dirty="0">
                <a:latin typeface="+mj-lt"/>
              </a:rPr>
              <a:t>, because </a:t>
            </a:r>
            <a:r>
              <a:rPr lang="en-US" sz="2400" b="1" u="sng" dirty="0">
                <a:latin typeface="+mj-lt"/>
              </a:rPr>
              <a:t>I was naked</a:t>
            </a:r>
            <a:r>
              <a:rPr lang="en-US" sz="2400" dirty="0">
                <a:latin typeface="+mj-lt"/>
              </a:rPr>
              <a:t>; and </a:t>
            </a:r>
            <a:r>
              <a:rPr lang="en-US" sz="2400" b="1" u="sng" dirty="0">
                <a:latin typeface="+mj-lt"/>
              </a:rPr>
              <a:t>I hid myself</a:t>
            </a:r>
            <a:r>
              <a:rPr lang="en-US" sz="2400" dirty="0">
                <a:latin typeface="+mj-lt"/>
              </a:rPr>
              <a:t>.” </a:t>
            </a:r>
            <a:r>
              <a:rPr lang="en-US" sz="2400" baseline="30000" dirty="0">
                <a:latin typeface="+mj-lt"/>
              </a:rPr>
              <a:t>11 </a:t>
            </a:r>
            <a:r>
              <a:rPr lang="en-US" sz="2400" dirty="0">
                <a:latin typeface="+mj-lt"/>
              </a:rPr>
              <a:t>He said, “Who told you that you were naked? Have you eaten of the tree of which I commanded you not to eat?” </a:t>
            </a:r>
            <a:r>
              <a:rPr lang="en-US" sz="2400" baseline="30000" dirty="0">
                <a:latin typeface="+mj-lt"/>
              </a:rPr>
              <a:t>12 </a:t>
            </a:r>
            <a:r>
              <a:rPr lang="en-US" sz="2400" dirty="0">
                <a:latin typeface="+mj-lt"/>
              </a:rPr>
              <a:t>The man said, “The woman whom you gave to be with me, she gave me fruit of the tree, and I ate.” </a:t>
            </a:r>
            <a:r>
              <a:rPr lang="en-US" sz="2400" baseline="30000" dirty="0">
                <a:latin typeface="+mj-lt"/>
              </a:rPr>
              <a:t>13 </a:t>
            </a:r>
            <a:r>
              <a:rPr lang="en-US" sz="2400" dirty="0">
                <a:latin typeface="+mj-lt"/>
              </a:rPr>
              <a:t>Then the </a:t>
            </a:r>
            <a:r>
              <a:rPr lang="en-US" sz="2400" cap="small" dirty="0">
                <a:latin typeface="+mj-lt"/>
              </a:rPr>
              <a:t>Lord</a:t>
            </a:r>
            <a:r>
              <a:rPr lang="en-US" sz="2400" dirty="0">
                <a:latin typeface="+mj-lt"/>
              </a:rPr>
              <a:t> God said to the woman, “What is this that you have done?” The woman said, “</a:t>
            </a:r>
            <a:r>
              <a:rPr lang="en-US" sz="2400" b="1" u="sng" dirty="0">
                <a:latin typeface="+mj-lt"/>
              </a:rPr>
              <a:t>The serpent beguiled me</a:t>
            </a:r>
            <a:r>
              <a:rPr lang="en-US" sz="2400" dirty="0">
                <a:latin typeface="+mj-lt"/>
              </a:rPr>
              <a:t>, and I ate.”</a:t>
            </a:r>
          </a:p>
        </p:txBody>
      </p:sp>
      <p:pic>
        <p:nvPicPr>
          <p:cNvPr id="5" name="Content Placeholder 4"/>
          <p:cNvPicPr>
            <a:picLocks noGrp="1" noChangeAspect="1"/>
          </p:cNvPicPr>
          <p:nvPr>
            <p:ph idx="1"/>
          </p:nvPr>
        </p:nvPicPr>
        <p:blipFill rotWithShape="1">
          <a:blip r:embed="rId2"/>
          <a:srcRect r="2" b="511"/>
          <a:stretch/>
        </p:blipFill>
        <p:spPr>
          <a:xfrm>
            <a:off x="7556408" y="10"/>
            <a:ext cx="4635591" cy="6857990"/>
          </a:xfrm>
          <a:prstGeom prst="rect">
            <a:avLst/>
          </a:prstGeom>
          <a:effectLst/>
        </p:spPr>
      </p:pic>
    </p:spTree>
    <p:extLst>
      <p:ext uri="{BB962C8B-B14F-4D97-AF65-F5344CB8AC3E}">
        <p14:creationId xmlns:p14="http://schemas.microsoft.com/office/powerpoint/2010/main" val="1012731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ECAB1E8-8195-4748-BE71-FF806D8689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41247" y="978619"/>
            <a:ext cx="3410712" cy="1106424"/>
          </a:xfrm>
        </p:spPr>
        <p:txBody>
          <a:bodyPr vert="horz" lIns="91440" tIns="45720" rIns="91440" bIns="45720" rtlCol="0" anchor="ctr">
            <a:normAutofit/>
          </a:bodyPr>
          <a:lstStyle/>
          <a:p>
            <a:r>
              <a:rPr lang="en-US" sz="2800" dirty="0">
                <a:latin typeface="Arial Black" panose="020B0A04020102020204" pitchFamily="34" charset="0"/>
              </a:rPr>
              <a:t>Curse are you</a:t>
            </a:r>
          </a:p>
        </p:txBody>
      </p:sp>
      <p:sp>
        <p:nvSpPr>
          <p:cNvPr id="21" name="Rectangle 20">
            <a:extLst>
              <a:ext uri="{FF2B5EF4-FFF2-40B4-BE49-F238E27FC236}">
                <a16:creationId xmlns:a16="http://schemas.microsoft.com/office/drawing/2014/main"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p:cNvSpPr>
            <a:spLocks noGrp="1"/>
          </p:cNvSpPr>
          <p:nvPr>
            <p:ph type="body" sz="half" idx="2"/>
          </p:nvPr>
        </p:nvSpPr>
        <p:spPr>
          <a:xfrm>
            <a:off x="841247" y="2359152"/>
            <a:ext cx="3410712" cy="3425043"/>
          </a:xfrm>
        </p:spPr>
        <p:txBody>
          <a:bodyPr vert="horz" lIns="91440" tIns="45720" rIns="91440" bIns="45720" rtlCol="0">
            <a:normAutofit/>
          </a:bodyPr>
          <a:lstStyle/>
          <a:p>
            <a:r>
              <a:rPr lang="en-US" sz="2400" baseline="30000" dirty="0"/>
              <a:t>14 </a:t>
            </a:r>
            <a:r>
              <a:rPr lang="en-US" sz="2400" dirty="0"/>
              <a:t>The </a:t>
            </a:r>
            <a:r>
              <a:rPr lang="en-US" sz="2400" cap="small" dirty="0"/>
              <a:t>Lord</a:t>
            </a:r>
            <a:r>
              <a:rPr lang="en-US" sz="2400" dirty="0"/>
              <a:t> God said to the serpent, “Because you have done this, cursed are you </a:t>
            </a:r>
            <a:r>
              <a:rPr lang="en-US" sz="2400" u="sng" dirty="0"/>
              <a:t>above all cattle</a:t>
            </a:r>
            <a:r>
              <a:rPr lang="en-US" sz="2400" dirty="0"/>
              <a:t>, and </a:t>
            </a:r>
            <a:r>
              <a:rPr lang="en-US" sz="2400" u="sng" dirty="0"/>
              <a:t>above all wild animals</a:t>
            </a:r>
            <a:r>
              <a:rPr lang="en-US" sz="2400" dirty="0"/>
              <a:t>; </a:t>
            </a:r>
          </a:p>
        </p:txBody>
      </p:sp>
      <p:pic>
        <p:nvPicPr>
          <p:cNvPr id="5" name="Content Placeholder 4"/>
          <p:cNvPicPr>
            <a:picLocks noGrp="1" noChangeAspect="1"/>
          </p:cNvPicPr>
          <p:nvPr>
            <p:ph idx="1"/>
          </p:nvPr>
        </p:nvPicPr>
        <p:blipFill rotWithShape="1">
          <a:blip r:embed="rId2"/>
          <a:srcRect l="9718" r="9721" b="2"/>
          <a:stretch/>
        </p:blipFill>
        <p:spPr>
          <a:xfrm>
            <a:off x="5124450" y="634382"/>
            <a:ext cx="6657213" cy="5495162"/>
          </a:xfrm>
          <a:prstGeom prst="rect">
            <a:avLst/>
          </a:prstGeom>
        </p:spPr>
      </p:pic>
    </p:spTree>
    <p:extLst>
      <p:ext uri="{BB962C8B-B14F-4D97-AF65-F5344CB8AC3E}">
        <p14:creationId xmlns:p14="http://schemas.microsoft.com/office/powerpoint/2010/main" val="2240443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463" y="1131205"/>
            <a:ext cx="3933027" cy="1254808"/>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en-US" dirty="0">
                <a:latin typeface="Arial Black" panose="020B0A04020102020204" pitchFamily="34" charset="0"/>
              </a:rPr>
              <a:t>You shall crawl </a:t>
            </a:r>
            <a:r>
              <a:rPr lang="en-US" kern="1200" dirty="0">
                <a:solidFill>
                  <a:schemeClr val="tx1"/>
                </a:solidFill>
                <a:latin typeface="Arial Black" panose="020B0A04020102020204" pitchFamily="34" charset="0"/>
                <a:ea typeface="+mj-ea"/>
                <a:cs typeface="+mj-cs"/>
              </a:rPr>
              <a:t>on your belly</a:t>
            </a:r>
          </a:p>
        </p:txBody>
      </p:sp>
      <p:sp>
        <p:nvSpPr>
          <p:cNvPr id="4" name="Text Placeholder 3"/>
          <p:cNvSpPr>
            <a:spLocks noGrp="1"/>
          </p:cNvSpPr>
          <p:nvPr>
            <p:ph type="body" sz="half" idx="2"/>
          </p:nvPr>
        </p:nvSpPr>
        <p:spPr>
          <a:xfrm>
            <a:off x="271463" y="2818520"/>
            <a:ext cx="3933027" cy="1612930"/>
          </a:xfrm>
        </p:spPr>
        <p:txBody>
          <a:bodyPr vert="horz" lIns="91440" tIns="45720" rIns="91440" bIns="45720" rtlCol="0">
            <a:normAutofit/>
          </a:bodyPr>
          <a:lstStyle/>
          <a:p>
            <a:pPr algn="ctr"/>
            <a:r>
              <a:rPr lang="en-US" sz="2400" kern="1200" dirty="0">
                <a:solidFill>
                  <a:schemeClr val="tx1"/>
                </a:solidFill>
                <a:latin typeface="+mn-lt"/>
                <a:ea typeface="+mn-ea"/>
                <a:cs typeface="+mn-cs"/>
              </a:rPr>
              <a:t>Upon your belly you shall go, and dust you shall eat all the days of your life.</a:t>
            </a:r>
          </a:p>
        </p:txBody>
      </p:sp>
      <p:pic>
        <p:nvPicPr>
          <p:cNvPr id="5" name="Content Placeholder 4"/>
          <p:cNvPicPr>
            <a:picLocks noGrp="1" noChangeAspect="1"/>
          </p:cNvPicPr>
          <p:nvPr>
            <p:ph idx="1"/>
          </p:nvPr>
        </p:nvPicPr>
        <p:blipFill rotWithShape="1">
          <a:blip r:embed="rId2"/>
          <a:srcRect b="10662"/>
          <a:stretch/>
        </p:blipFill>
        <p:spPr>
          <a:xfrm>
            <a:off x="4637627" y="1131205"/>
            <a:ext cx="6847062" cy="4465429"/>
          </a:xfrm>
          <a:prstGeom prst="rect">
            <a:avLst/>
          </a:prstGeom>
        </p:spPr>
      </p:pic>
    </p:spTree>
    <p:extLst>
      <p:ext uri="{BB962C8B-B14F-4D97-AF65-F5344CB8AC3E}">
        <p14:creationId xmlns:p14="http://schemas.microsoft.com/office/powerpoint/2010/main" val="1516332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kern="1200" dirty="0">
                <a:solidFill>
                  <a:schemeClr val="tx1"/>
                </a:solidFill>
                <a:latin typeface="Arial Black" panose="020B0A04020102020204" pitchFamily="34" charset="0"/>
              </a:rPr>
              <a:t>Enmity</a:t>
            </a:r>
          </a:p>
        </p:txBody>
      </p:sp>
      <p:sp>
        <p:nvSpPr>
          <p:cNvPr id="4" name="Text Placeholder 3"/>
          <p:cNvSpPr>
            <a:spLocks noGrp="1"/>
          </p:cNvSpPr>
          <p:nvPr>
            <p:ph type="body" sz="half" idx="2"/>
          </p:nvPr>
        </p:nvSpPr>
        <p:spPr>
          <a:xfrm>
            <a:off x="643468" y="2638043"/>
            <a:ext cx="3363974" cy="3415623"/>
          </a:xfrm>
        </p:spPr>
        <p:txBody>
          <a:bodyPr vert="horz" lIns="91440" tIns="45720" rIns="91440" bIns="45720" rtlCol="0">
            <a:normAutofit/>
          </a:bodyPr>
          <a:lstStyle/>
          <a:p>
            <a:pPr algn="ctr"/>
            <a:r>
              <a:rPr lang="en-US" sz="2800" dirty="0"/>
              <a:t>I will put enmity between you (Satan) and the woman and between your seed and her seed</a:t>
            </a:r>
          </a:p>
          <a:p>
            <a:pPr algn="ctr"/>
            <a:endParaRPr lang="en-US" sz="2800" dirty="0"/>
          </a:p>
        </p:txBody>
      </p:sp>
      <p:pic>
        <p:nvPicPr>
          <p:cNvPr id="5" name="Content Placeholder 7"/>
          <p:cNvPicPr>
            <a:picLocks noGrp="1" noChangeAspect="1"/>
          </p:cNvPicPr>
          <p:nvPr>
            <p:ph idx="1"/>
          </p:nvPr>
        </p:nvPicPr>
        <p:blipFill>
          <a:blip r:embed="rId2"/>
          <a:stretch>
            <a:fillRect/>
          </a:stretch>
        </p:blipFill>
        <p:spPr>
          <a:xfrm>
            <a:off x="5297763" y="1004528"/>
            <a:ext cx="6250769" cy="4688076"/>
          </a:xfrm>
          <a:prstGeom prst="rect">
            <a:avLst/>
          </a:prstGeom>
        </p:spPr>
      </p:pic>
    </p:spTree>
    <p:extLst>
      <p:ext uri="{BB962C8B-B14F-4D97-AF65-F5344CB8AC3E}">
        <p14:creationId xmlns:p14="http://schemas.microsoft.com/office/powerpoint/2010/main" val="215200580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58474" y="640081"/>
            <a:ext cx="3693445" cy="1703069"/>
          </a:xfr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p>
            <a:pPr algn="ctr"/>
            <a:r>
              <a:rPr lang="en-US" sz="3600" dirty="0">
                <a:latin typeface="Arial Black" panose="020B0A04020102020204" pitchFamily="34" charset="0"/>
              </a:rPr>
              <a:t>The unmistakable proofs</a:t>
            </a:r>
          </a:p>
        </p:txBody>
      </p:sp>
      <p:sp>
        <p:nvSpPr>
          <p:cNvPr id="4" name="Text Placeholder 3"/>
          <p:cNvSpPr>
            <a:spLocks noGrp="1"/>
          </p:cNvSpPr>
          <p:nvPr>
            <p:ph type="body" sz="half" idx="2"/>
          </p:nvPr>
        </p:nvSpPr>
        <p:spPr>
          <a:xfrm>
            <a:off x="7858473" y="2775289"/>
            <a:ext cx="3693446" cy="2485369"/>
          </a:xfrm>
          <a:noFill/>
        </p:spPr>
        <p:txBody>
          <a:bodyPr vert="horz" lIns="91440" tIns="45720" rIns="91440" bIns="45720" rtlCol="0">
            <a:normAutofit/>
          </a:bodyPr>
          <a:lstStyle/>
          <a:p>
            <a:pPr algn="ctr"/>
            <a:r>
              <a:rPr lang="en-MY" sz="2400" dirty="0"/>
              <a:t>I will put enmity between you and </a:t>
            </a:r>
            <a:r>
              <a:rPr lang="en-MY" sz="2400" b="1" u="sng" dirty="0"/>
              <a:t>the woman</a:t>
            </a:r>
            <a:r>
              <a:rPr lang="en-MY" sz="2400" dirty="0"/>
              <a:t>, and between your seed and </a:t>
            </a:r>
            <a:r>
              <a:rPr lang="en-MY" sz="2400" b="1" u="sng" dirty="0"/>
              <a:t>her seed</a:t>
            </a:r>
            <a:endParaRPr lang="en-US" sz="4000" b="1" u="sng" dirty="0"/>
          </a:p>
        </p:txBody>
      </p:sp>
      <p:sp>
        <p:nvSpPr>
          <p:cNvPr id="10" name="Rectangle 9">
            <a:extLst>
              <a:ext uri="{FF2B5EF4-FFF2-40B4-BE49-F238E27FC236}">
                <a16:creationId xmlns:a16="http://schemas.microsoft.com/office/drawing/2014/main" id="{71FC7D98-7B8B-402A-90FC-F027482F21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8">
            <a:extLst>
              <a:ext uri="{FF2B5EF4-FFF2-40B4-BE49-F238E27FC236}">
                <a16:creationId xmlns:a16="http://schemas.microsoft.com/office/drawing/2014/main" id="{AD7356EA-285B-4E5D-8FEC-104659A4FD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975"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rotWithShape="1">
          <a:blip r:embed="rId2"/>
          <a:srcRect l="5392" r="31292" b="2"/>
          <a:stretch/>
        </p:blipFill>
        <p:spPr>
          <a:xfrm>
            <a:off x="815807" y="804672"/>
            <a:ext cx="5934456" cy="5248656"/>
          </a:xfrm>
          <a:prstGeom prst="rect">
            <a:avLst/>
          </a:prstGeom>
          <a:effectLst/>
        </p:spPr>
      </p:pic>
    </p:spTree>
    <p:extLst>
      <p:ext uri="{BB962C8B-B14F-4D97-AF65-F5344CB8AC3E}">
        <p14:creationId xmlns:p14="http://schemas.microsoft.com/office/powerpoint/2010/main" val="3925033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9B446A-6343-4E56-90BA-061E4DDF0F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3EC72A1B-03D3-499C-B4BF-AC68EEC22B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216322C2-3CF0-4D33-BF90-3F384CF6D2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00051" y="1161288"/>
            <a:ext cx="3857624" cy="1124712"/>
          </a:xfrm>
        </p:spPr>
        <p:txBody>
          <a:bodyPr vert="horz" lIns="91440" tIns="45720" rIns="91440" bIns="45720" rtlCol="0" anchor="b">
            <a:normAutofit fontScale="90000"/>
          </a:bodyPr>
          <a:lstStyle/>
          <a:p>
            <a:r>
              <a:rPr lang="en-US" sz="2800" dirty="0">
                <a:latin typeface="Arial Black" panose="020B0A04020102020204" pitchFamily="34" charset="0"/>
              </a:rPr>
              <a:t>Satan was crushed, vanquished</a:t>
            </a:r>
            <a:endParaRPr lang="en-US" sz="2800" kern="1200" dirty="0">
              <a:solidFill>
                <a:schemeClr val="tx1"/>
              </a:solidFill>
              <a:latin typeface="Arial Black" panose="020B0A04020102020204" pitchFamily="34" charset="0"/>
            </a:endParaRPr>
          </a:p>
        </p:txBody>
      </p:sp>
      <p:sp>
        <p:nvSpPr>
          <p:cNvPr id="16" name="Rectangle 15">
            <a:extLst>
              <a:ext uri="{FF2B5EF4-FFF2-40B4-BE49-F238E27FC236}">
                <a16:creationId xmlns:a16="http://schemas.microsoft.com/office/drawing/2014/main" id="{55D4142C-5077-457F-A6AD-3FECFDB396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p:cNvSpPr>
            <a:spLocks noGrp="1"/>
          </p:cNvSpPr>
          <p:nvPr>
            <p:ph type="body" sz="half" idx="2"/>
          </p:nvPr>
        </p:nvSpPr>
        <p:spPr>
          <a:xfrm>
            <a:off x="371093" y="2742384"/>
            <a:ext cx="4075436" cy="1482472"/>
          </a:xfrm>
        </p:spPr>
        <p:txBody>
          <a:bodyPr vert="horz" lIns="91440" tIns="45720" rIns="91440" bIns="45720" rtlCol="0" anchor="t">
            <a:normAutofit/>
          </a:bodyPr>
          <a:lstStyle/>
          <a:p>
            <a:r>
              <a:rPr lang="en-US" sz="2800" dirty="0">
                <a:latin typeface="+mj-lt"/>
              </a:rPr>
              <a:t>He shall </a:t>
            </a:r>
            <a:r>
              <a:rPr lang="en-US" sz="2800" u="sng" dirty="0">
                <a:latin typeface="+mj-lt"/>
              </a:rPr>
              <a:t>crush your head</a:t>
            </a:r>
            <a:r>
              <a:rPr lang="en-US" sz="2800" dirty="0">
                <a:latin typeface="+mj-lt"/>
              </a:rPr>
              <a:t>, and you shall bruise his heel</a:t>
            </a:r>
          </a:p>
          <a:p>
            <a:endParaRPr lang="en-US" sz="2800" dirty="0">
              <a:latin typeface="+mj-lt"/>
            </a:endParaRPr>
          </a:p>
          <a:p>
            <a:endParaRPr lang="en-US" sz="2800" dirty="0">
              <a:latin typeface="+mj-lt"/>
            </a:endParaRPr>
          </a:p>
        </p:txBody>
      </p:sp>
      <p:pic>
        <p:nvPicPr>
          <p:cNvPr id="5" name="Content Placeholder 4"/>
          <p:cNvPicPr>
            <a:picLocks noGrp="1" noChangeAspect="1"/>
          </p:cNvPicPr>
          <p:nvPr>
            <p:ph idx="1"/>
          </p:nvPr>
        </p:nvPicPr>
        <p:blipFill>
          <a:blip r:embed="rId2"/>
          <a:stretch>
            <a:fillRect/>
          </a:stretch>
        </p:blipFill>
        <p:spPr>
          <a:xfrm>
            <a:off x="4898967" y="1355124"/>
            <a:ext cx="6921940" cy="4256993"/>
          </a:xfrm>
          <a:prstGeom prst="rect">
            <a:avLst/>
          </a:prstGeom>
        </p:spPr>
      </p:pic>
    </p:spTree>
    <p:extLst>
      <p:ext uri="{BB962C8B-B14F-4D97-AF65-F5344CB8AC3E}">
        <p14:creationId xmlns:p14="http://schemas.microsoft.com/office/powerpoint/2010/main" val="4115913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5127031" cy="1676603"/>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en-US" sz="3600" dirty="0">
                <a:latin typeface="Arial Black" panose="020B0A04020102020204" pitchFamily="34" charset="0"/>
              </a:rPr>
              <a:t>Jesus was bruised</a:t>
            </a:r>
          </a:p>
        </p:txBody>
      </p:sp>
      <p:sp>
        <p:nvSpPr>
          <p:cNvPr id="4" name="Text Placeholder 3"/>
          <p:cNvSpPr>
            <a:spLocks noGrp="1"/>
          </p:cNvSpPr>
          <p:nvPr>
            <p:ph type="body" sz="half" idx="2"/>
          </p:nvPr>
        </p:nvSpPr>
        <p:spPr>
          <a:xfrm>
            <a:off x="648930" y="2438400"/>
            <a:ext cx="5127029" cy="3785419"/>
          </a:xfrm>
        </p:spPr>
        <p:txBody>
          <a:bodyPr vert="horz" lIns="91440" tIns="45720" rIns="91440" bIns="45720" rtlCol="0">
            <a:normAutofit/>
          </a:bodyPr>
          <a:lstStyle/>
          <a:p>
            <a:pPr algn="ctr"/>
            <a:r>
              <a:rPr lang="en-US" sz="2800" dirty="0">
                <a:latin typeface="+mj-lt"/>
              </a:rPr>
              <a:t>He was wounded for our transgressions, He was bruised for our iniquities; The chastisement for our peace was upon Him, And by His stripes we are healed </a:t>
            </a:r>
          </a:p>
          <a:p>
            <a:pPr algn="ctr"/>
            <a:r>
              <a:rPr lang="en-US" sz="2800" dirty="0">
                <a:latin typeface="+mj-lt"/>
              </a:rPr>
              <a:t>Isaiah 52:1</a:t>
            </a:r>
          </a:p>
          <a:p>
            <a:pPr algn="ctr"/>
            <a:endParaRPr lang="en-US" sz="2800" dirty="0">
              <a:latin typeface="+mj-lt"/>
            </a:endParaRPr>
          </a:p>
        </p:txBody>
      </p:sp>
      <p:pic>
        <p:nvPicPr>
          <p:cNvPr id="5" name="Content Placeholder 4"/>
          <p:cNvPicPr>
            <a:picLocks noGrp="1" noChangeAspect="1"/>
          </p:cNvPicPr>
          <p:nvPr>
            <p:ph idx="1"/>
          </p:nvPr>
        </p:nvPicPr>
        <p:blipFill rotWithShape="1">
          <a:blip r:embed="rId2"/>
          <a:srcRect l="1091" r="994" b="3"/>
          <a:stretch/>
        </p:blipFill>
        <p:spPr>
          <a:xfrm>
            <a:off x="6090613" y="640082"/>
            <a:ext cx="5461724" cy="5577837"/>
          </a:xfrm>
          <a:prstGeom prst="rect">
            <a:avLst/>
          </a:prstGeom>
          <a:effectLst/>
        </p:spPr>
      </p:pic>
    </p:spTree>
    <p:extLst>
      <p:ext uri="{BB962C8B-B14F-4D97-AF65-F5344CB8AC3E}">
        <p14:creationId xmlns:p14="http://schemas.microsoft.com/office/powerpoint/2010/main" val="231811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a:stretch/>
        </p:blipFill>
        <p:spPr>
          <a:xfrm>
            <a:off x="20" y="10"/>
            <a:ext cx="12191980" cy="6857990"/>
          </a:xfrm>
          <a:prstGeom prst="rect">
            <a:avLst/>
          </a:prstGeom>
        </p:spPr>
      </p:pic>
      <p:sp>
        <p:nvSpPr>
          <p:cNvPr id="2" name="Title 1"/>
          <p:cNvSpPr>
            <a:spLocks noGrp="1"/>
          </p:cNvSpPr>
          <p:nvPr>
            <p:ph type="title"/>
          </p:nvPr>
        </p:nvSpPr>
        <p:spPr>
          <a:xfrm>
            <a:off x="640080" y="640080"/>
            <a:ext cx="2752354" cy="2709275"/>
          </a:xfrm>
          <a:prstGeom prst="ellipse">
            <a:avLst/>
          </a:prstGeom>
          <a:solidFill>
            <a:srgbClr val="231815"/>
          </a:solidFill>
          <a:ln w="174625" cmpd="thinThick">
            <a:solidFill>
              <a:srgbClr val="231815"/>
            </a:solidFill>
          </a:ln>
        </p:spPr>
        <p:txBody>
          <a:bodyPr vert="horz" lIns="91440" tIns="45720" rIns="91440" bIns="45720" rtlCol="0" anchor="ctr">
            <a:normAutofit fontScale="90000"/>
          </a:bodyPr>
          <a:lstStyle/>
          <a:p>
            <a:pPr algn="ctr"/>
            <a:r>
              <a:rPr lang="en-US" sz="2800" dirty="0">
                <a:solidFill>
                  <a:srgbClr val="FFFFFF"/>
                </a:solidFill>
              </a:rPr>
              <a:t>Jesus reversed the curse, paved the way for us to go back to the Father</a:t>
            </a:r>
          </a:p>
        </p:txBody>
      </p:sp>
    </p:spTree>
    <p:extLst>
      <p:ext uri="{BB962C8B-B14F-4D97-AF65-F5344CB8AC3E}">
        <p14:creationId xmlns:p14="http://schemas.microsoft.com/office/powerpoint/2010/main" val="2310001758"/>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6673596" y="2009894"/>
            <a:ext cx="4819650" cy="2585323"/>
          </a:xfrm>
          <a:prstGeom prst="rect">
            <a:avLst/>
          </a:prstGeom>
          <a:noFill/>
        </p:spPr>
        <p:txBody>
          <a:bodyPr wrap="square" rtlCol="0">
            <a:spAutoFit/>
          </a:bodyPr>
          <a:lstStyle/>
          <a:p>
            <a:pPr algn="ctr">
              <a:lnSpc>
                <a:spcPct val="150000"/>
              </a:lnSpc>
            </a:pPr>
            <a:r>
              <a:rPr lang="en-MY" sz="3600" dirty="0">
                <a:solidFill>
                  <a:schemeClr val="tx2">
                    <a:lumMod val="40000"/>
                    <a:lumOff val="60000"/>
                  </a:schemeClr>
                </a:solidFill>
              </a:rPr>
              <a:t>This is LOVE!</a:t>
            </a:r>
          </a:p>
          <a:p>
            <a:pPr algn="ctr">
              <a:lnSpc>
                <a:spcPct val="150000"/>
              </a:lnSpc>
            </a:pPr>
            <a:r>
              <a:rPr lang="en-MY" sz="3600" dirty="0">
                <a:solidFill>
                  <a:schemeClr val="tx2">
                    <a:lumMod val="40000"/>
                    <a:lumOff val="60000"/>
                  </a:schemeClr>
                </a:solidFill>
              </a:rPr>
              <a:t>This is HOPE!</a:t>
            </a:r>
            <a:br>
              <a:rPr lang="en-MY" sz="3600" dirty="0">
                <a:solidFill>
                  <a:schemeClr val="tx2">
                    <a:lumMod val="40000"/>
                    <a:lumOff val="60000"/>
                  </a:schemeClr>
                </a:solidFill>
              </a:rPr>
            </a:br>
            <a:r>
              <a:rPr lang="en-MY" sz="3600" dirty="0">
                <a:solidFill>
                  <a:schemeClr val="tx2">
                    <a:lumMod val="40000"/>
                    <a:lumOff val="60000"/>
                  </a:schemeClr>
                </a:solidFill>
              </a:rPr>
              <a:t>This is CHRISTMAS!</a:t>
            </a:r>
          </a:p>
        </p:txBody>
      </p:sp>
      <p:pic>
        <p:nvPicPr>
          <p:cNvPr id="2" name="Picture 1"/>
          <p:cNvPicPr>
            <a:picLocks noChangeAspect="1"/>
          </p:cNvPicPr>
          <p:nvPr/>
        </p:nvPicPr>
        <p:blipFill rotWithShape="1">
          <a:blip r:embed="rId2"/>
          <a:srcRect b="10590"/>
          <a:stretch/>
        </p:blipFill>
        <p:spPr>
          <a:xfrm>
            <a:off x="1301748" y="1715444"/>
            <a:ext cx="5143266" cy="3431268"/>
          </a:xfrm>
          <a:prstGeom prst="rect">
            <a:avLst/>
          </a:prstGeom>
        </p:spPr>
      </p:pic>
    </p:spTree>
    <p:extLst>
      <p:ext uri="{BB962C8B-B14F-4D97-AF65-F5344CB8AC3E}">
        <p14:creationId xmlns:p14="http://schemas.microsoft.com/office/powerpoint/2010/main" val="2100745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6" y="1214438"/>
            <a:ext cx="11458573" cy="5272087"/>
          </a:xfrm>
        </p:spPr>
        <p:txBody>
          <a:bodyPr>
            <a:normAutofit/>
          </a:bodyPr>
          <a:lstStyle/>
          <a:p>
            <a:pPr marL="0" indent="0" algn="ctr">
              <a:buNone/>
            </a:pPr>
            <a:r>
              <a:rPr lang="en-MY" dirty="0">
                <a:latin typeface="+mj-lt"/>
              </a:rPr>
              <a:t>3 Now the serpent was more subtle than any other wild creature that the Lord God had made. He said to the woman, “Did God say, ‘You shall not eat of any tree of the garden’?”  2 And the woman said to the serpent, “We may eat of the fruit of the trees of the garden;  3 but God said, ‘You shall not eat of the fruit of the tree which is in the midst of the garden, neither shall you touch it, lest you die.’”  4 But the serpent said to the woman, “You will not die. </a:t>
            </a:r>
            <a:r>
              <a:rPr lang="en-MY" baseline="30000" dirty="0">
                <a:latin typeface="+mj-lt"/>
              </a:rPr>
              <a:t>5 </a:t>
            </a:r>
            <a:r>
              <a:rPr lang="en-MY" dirty="0">
                <a:latin typeface="+mj-lt"/>
              </a:rPr>
              <a:t>For God knows that when you eat of it your eyes will be opened, and you will be like God, knowing good and evil.” </a:t>
            </a:r>
            <a:r>
              <a:rPr lang="en-MY" baseline="30000" dirty="0">
                <a:latin typeface="+mj-lt"/>
              </a:rPr>
              <a:t>6 </a:t>
            </a:r>
            <a:r>
              <a:rPr lang="en-MY" dirty="0">
                <a:latin typeface="+mj-lt"/>
              </a:rPr>
              <a:t>So when the woman saw that the tree was good for food, and that it was a delight to the eyes, and that the tree was to be desired to make one wise, she took of its fruit and ate; and she also gave some to her husband, and he ate. </a:t>
            </a:r>
            <a:r>
              <a:rPr lang="en-MY" baseline="30000" dirty="0">
                <a:latin typeface="+mj-lt"/>
              </a:rPr>
              <a:t>7 </a:t>
            </a:r>
            <a:r>
              <a:rPr lang="en-MY" dirty="0">
                <a:latin typeface="+mj-lt"/>
              </a:rPr>
              <a:t>Then the eyes of both were opened, and they knew that they were naked; and they sewed fig leaves together and made themselves aprons.</a:t>
            </a:r>
          </a:p>
        </p:txBody>
      </p:sp>
      <p:sp>
        <p:nvSpPr>
          <p:cNvPr id="4" name="TextBox 3"/>
          <p:cNvSpPr txBox="1"/>
          <p:nvPr/>
        </p:nvSpPr>
        <p:spPr>
          <a:xfrm>
            <a:off x="3643313" y="457200"/>
            <a:ext cx="4557713" cy="584775"/>
          </a:xfrm>
          <a:prstGeom prst="rect">
            <a:avLst/>
          </a:prstGeom>
          <a:noFill/>
        </p:spPr>
        <p:txBody>
          <a:bodyPr wrap="square" rtlCol="0">
            <a:spAutoFit/>
          </a:bodyPr>
          <a:lstStyle/>
          <a:p>
            <a:pPr algn="ctr"/>
            <a:r>
              <a:rPr lang="en-MY" sz="3200" dirty="0">
                <a:latin typeface="Arial Black" panose="020B0A04020102020204" pitchFamily="34" charset="0"/>
              </a:rPr>
              <a:t>Genesis 3:1-7</a:t>
            </a:r>
          </a:p>
        </p:txBody>
      </p:sp>
    </p:spTree>
    <p:extLst>
      <p:ext uri="{BB962C8B-B14F-4D97-AF65-F5344CB8AC3E}">
        <p14:creationId xmlns:p14="http://schemas.microsoft.com/office/powerpoint/2010/main" val="5932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40" y="1200150"/>
            <a:ext cx="12058650" cy="6029325"/>
          </a:xfrm>
        </p:spPr>
        <p:txBody>
          <a:bodyPr>
            <a:normAutofit/>
          </a:bodyPr>
          <a:lstStyle/>
          <a:p>
            <a:pPr marL="0" indent="0" algn="ctr">
              <a:buNone/>
            </a:pPr>
            <a:r>
              <a:rPr lang="en-MY" baseline="30000" dirty="0">
                <a:latin typeface="+mj-lt"/>
              </a:rPr>
              <a:t>8 </a:t>
            </a:r>
            <a:r>
              <a:rPr lang="en-MY" dirty="0">
                <a:latin typeface="+mj-lt"/>
              </a:rPr>
              <a:t>And they heard the sound of the </a:t>
            </a:r>
            <a:r>
              <a:rPr lang="en-MY" cap="small" dirty="0">
                <a:latin typeface="+mj-lt"/>
              </a:rPr>
              <a:t>Lord</a:t>
            </a:r>
            <a:r>
              <a:rPr lang="en-MY" dirty="0">
                <a:latin typeface="+mj-lt"/>
              </a:rPr>
              <a:t> God walking in the garden in the cool of the day, and the man and his wife hid themselves from the presence of the </a:t>
            </a:r>
            <a:r>
              <a:rPr lang="en-MY" cap="small" dirty="0">
                <a:latin typeface="+mj-lt"/>
              </a:rPr>
              <a:t>Lord</a:t>
            </a:r>
            <a:r>
              <a:rPr lang="en-MY" dirty="0">
                <a:latin typeface="+mj-lt"/>
              </a:rPr>
              <a:t> God among the trees of the garden. </a:t>
            </a:r>
            <a:r>
              <a:rPr lang="en-MY" baseline="30000" dirty="0">
                <a:latin typeface="+mj-lt"/>
              </a:rPr>
              <a:t>9 </a:t>
            </a:r>
            <a:r>
              <a:rPr lang="en-MY" dirty="0">
                <a:latin typeface="+mj-lt"/>
              </a:rPr>
              <a:t>But the </a:t>
            </a:r>
            <a:r>
              <a:rPr lang="en-MY" cap="small" dirty="0">
                <a:latin typeface="+mj-lt"/>
              </a:rPr>
              <a:t>Lord</a:t>
            </a:r>
            <a:r>
              <a:rPr lang="en-MY" dirty="0">
                <a:latin typeface="+mj-lt"/>
              </a:rPr>
              <a:t> God called to the man, and said to him, “Where are you?” </a:t>
            </a:r>
            <a:r>
              <a:rPr lang="en-MY" baseline="30000" dirty="0">
                <a:latin typeface="+mj-lt"/>
              </a:rPr>
              <a:t>10 </a:t>
            </a:r>
            <a:r>
              <a:rPr lang="en-MY" dirty="0">
                <a:latin typeface="+mj-lt"/>
              </a:rPr>
              <a:t>And he said, “I heard the sound of thee in the garden, and I was afraid, because I was naked; and I hid myself.” </a:t>
            </a:r>
            <a:r>
              <a:rPr lang="en-MY" baseline="30000" dirty="0">
                <a:latin typeface="+mj-lt"/>
              </a:rPr>
              <a:t>11 </a:t>
            </a:r>
            <a:r>
              <a:rPr lang="en-MY" dirty="0">
                <a:latin typeface="+mj-lt"/>
              </a:rPr>
              <a:t>He said, “Who told you that you were naked? Have you eaten of the tree of which I commanded you not to eat?” </a:t>
            </a:r>
            <a:r>
              <a:rPr lang="en-MY" baseline="30000" dirty="0">
                <a:latin typeface="+mj-lt"/>
              </a:rPr>
              <a:t>12 </a:t>
            </a:r>
            <a:r>
              <a:rPr lang="en-MY" dirty="0">
                <a:latin typeface="+mj-lt"/>
              </a:rPr>
              <a:t>The man said, “The woman whom you gave to be with me, she gave me fruit of the tree, and I ate.” </a:t>
            </a:r>
            <a:r>
              <a:rPr lang="en-MY" baseline="30000" dirty="0">
                <a:latin typeface="+mj-lt"/>
              </a:rPr>
              <a:t>13 </a:t>
            </a:r>
            <a:r>
              <a:rPr lang="en-MY" dirty="0">
                <a:latin typeface="+mj-lt"/>
              </a:rPr>
              <a:t>Then the </a:t>
            </a:r>
            <a:r>
              <a:rPr lang="en-MY" cap="small" dirty="0">
                <a:latin typeface="+mj-lt"/>
              </a:rPr>
              <a:t>Lord</a:t>
            </a:r>
            <a:r>
              <a:rPr lang="en-MY" dirty="0">
                <a:latin typeface="+mj-lt"/>
              </a:rPr>
              <a:t> God said to the woman, “What is this that you have done?” The woman said, “The serpent beguiled me, and I ate.” </a:t>
            </a:r>
            <a:r>
              <a:rPr lang="en-MY" baseline="30000" dirty="0">
                <a:latin typeface="+mj-lt"/>
              </a:rPr>
              <a:t>14 </a:t>
            </a:r>
            <a:r>
              <a:rPr lang="en-MY" dirty="0">
                <a:latin typeface="+mj-lt"/>
              </a:rPr>
              <a:t>The </a:t>
            </a:r>
            <a:r>
              <a:rPr lang="en-MY" cap="small" dirty="0">
                <a:latin typeface="+mj-lt"/>
              </a:rPr>
              <a:t>Lord</a:t>
            </a:r>
            <a:r>
              <a:rPr lang="en-MY" dirty="0">
                <a:latin typeface="+mj-lt"/>
              </a:rPr>
              <a:t> God said to the serpent, “Because you have done this, cursed are you above all cattle, and above all wild animals; upon your belly you shall go, and dust you shall eat all the days of your life.</a:t>
            </a:r>
            <a:r>
              <a:rPr lang="en-MY" baseline="30000" dirty="0">
                <a:latin typeface="+mj-lt"/>
              </a:rPr>
              <a:t>15 </a:t>
            </a:r>
            <a:r>
              <a:rPr lang="en-MY" dirty="0">
                <a:latin typeface="+mj-lt"/>
              </a:rPr>
              <a:t>I will put enmity between you and the woman, and between your seed and her seed; he shall bruise your head, and you shall bruise his heel.”</a:t>
            </a:r>
          </a:p>
          <a:p>
            <a:pPr marL="0" indent="0" algn="ctr">
              <a:buNone/>
            </a:pPr>
            <a:endParaRPr lang="en-MY" dirty="0">
              <a:latin typeface="+mj-lt"/>
            </a:endParaRPr>
          </a:p>
        </p:txBody>
      </p:sp>
      <p:sp>
        <p:nvSpPr>
          <p:cNvPr id="4" name="TextBox 3"/>
          <p:cNvSpPr txBox="1"/>
          <p:nvPr/>
        </p:nvSpPr>
        <p:spPr>
          <a:xfrm>
            <a:off x="3614738" y="385762"/>
            <a:ext cx="4557713" cy="584775"/>
          </a:xfrm>
          <a:prstGeom prst="rect">
            <a:avLst/>
          </a:prstGeom>
          <a:noFill/>
        </p:spPr>
        <p:txBody>
          <a:bodyPr wrap="square" rtlCol="0">
            <a:spAutoFit/>
          </a:bodyPr>
          <a:lstStyle/>
          <a:p>
            <a:pPr algn="ctr"/>
            <a:r>
              <a:rPr lang="en-MY" sz="3200" dirty="0">
                <a:latin typeface="Arial Black" panose="020B0A04020102020204" pitchFamily="34" charset="0"/>
              </a:rPr>
              <a:t>Genesis 3:8-15</a:t>
            </a:r>
          </a:p>
        </p:txBody>
      </p:sp>
    </p:spTree>
    <p:extLst>
      <p:ext uri="{BB962C8B-B14F-4D97-AF65-F5344CB8AC3E}">
        <p14:creationId xmlns:p14="http://schemas.microsoft.com/office/powerpoint/2010/main" val="2025015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srcRect t="7078" r="4824" b="7531"/>
          <a:stretch/>
        </p:blipFill>
        <p:spPr>
          <a:xfrm>
            <a:off x="1082979" y="1415171"/>
            <a:ext cx="4214735" cy="4415046"/>
          </a:xfrm>
          <a:prstGeom prst="rect">
            <a:avLst/>
          </a:prstGeom>
        </p:spPr>
      </p:pic>
      <p:sp>
        <p:nvSpPr>
          <p:cNvPr id="2" name="TextBox 1"/>
          <p:cNvSpPr txBox="1"/>
          <p:nvPr/>
        </p:nvSpPr>
        <p:spPr>
          <a:xfrm>
            <a:off x="6207550" y="1415171"/>
            <a:ext cx="4484914" cy="769441"/>
          </a:xfrm>
          <a:prstGeom prst="rect">
            <a:avLst/>
          </a:prstGeom>
          <a:noFill/>
        </p:spPr>
        <p:txBody>
          <a:bodyPr wrap="square" rtlCol="0">
            <a:spAutoFit/>
          </a:bodyPr>
          <a:lstStyle/>
          <a:p>
            <a:pPr algn="ctr"/>
            <a:r>
              <a:rPr lang="en-MY" sz="4400" b="1" dirty="0">
                <a:solidFill>
                  <a:schemeClr val="bg1"/>
                </a:solidFill>
                <a:latin typeface="Arial Black" panose="020B0A04020102020204" pitchFamily="34" charset="0"/>
              </a:rPr>
              <a:t>The Nativity</a:t>
            </a:r>
            <a:endParaRPr lang="en-MY" sz="3600" b="1" dirty="0">
              <a:solidFill>
                <a:schemeClr val="bg1"/>
              </a:solidFill>
            </a:endParaRPr>
          </a:p>
        </p:txBody>
      </p:sp>
      <p:sp>
        <p:nvSpPr>
          <p:cNvPr id="6" name="TextBox 5"/>
          <p:cNvSpPr txBox="1"/>
          <p:nvPr/>
        </p:nvSpPr>
        <p:spPr>
          <a:xfrm>
            <a:off x="6364713" y="2396396"/>
            <a:ext cx="4327751" cy="3416320"/>
          </a:xfrm>
          <a:prstGeom prst="rect">
            <a:avLst/>
          </a:prstGeom>
          <a:noFill/>
        </p:spPr>
        <p:txBody>
          <a:bodyPr wrap="square" rtlCol="0">
            <a:spAutoFit/>
          </a:bodyPr>
          <a:lstStyle/>
          <a:p>
            <a:pPr marL="571500" indent="-571500">
              <a:buFont typeface="Arial" panose="020B0604020202020204" pitchFamily="34" charset="0"/>
              <a:buChar char="•"/>
            </a:pPr>
            <a:r>
              <a:rPr lang="en-MY" sz="3600" dirty="0">
                <a:solidFill>
                  <a:schemeClr val="tx2">
                    <a:lumMod val="40000"/>
                    <a:lumOff val="60000"/>
                  </a:schemeClr>
                </a:solidFill>
              </a:rPr>
              <a:t>Birth of a Saviour</a:t>
            </a:r>
          </a:p>
          <a:p>
            <a:pPr marL="571500" indent="-571500">
              <a:buFont typeface="Arial" panose="020B0604020202020204" pitchFamily="34" charset="0"/>
              <a:buChar char="•"/>
            </a:pPr>
            <a:r>
              <a:rPr lang="en-MY" sz="3600" dirty="0">
                <a:solidFill>
                  <a:schemeClr val="tx2">
                    <a:lumMod val="40000"/>
                    <a:lumOff val="60000"/>
                  </a:schemeClr>
                </a:solidFill>
              </a:rPr>
              <a:t>Foretold by Prophet Isaiah (Isaiah 7:14)</a:t>
            </a:r>
          </a:p>
          <a:p>
            <a:pPr marL="571500" indent="-571500">
              <a:buFont typeface="Arial" panose="020B0604020202020204" pitchFamily="34" charset="0"/>
              <a:buChar char="•"/>
            </a:pPr>
            <a:r>
              <a:rPr lang="en-MY" sz="3600" dirty="0">
                <a:solidFill>
                  <a:schemeClr val="tx2">
                    <a:lumMod val="40000"/>
                    <a:lumOff val="60000"/>
                  </a:schemeClr>
                </a:solidFill>
              </a:rPr>
              <a:t>Its accuracy was fascinating</a:t>
            </a:r>
          </a:p>
        </p:txBody>
      </p:sp>
    </p:spTree>
    <p:extLst>
      <p:ext uri="{BB962C8B-B14F-4D97-AF65-F5344CB8AC3E}">
        <p14:creationId xmlns:p14="http://schemas.microsoft.com/office/powerpoint/2010/main" val="335295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AA72BD9-2C5A-4EDC-931F-5AA08EACA0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Placeholder 13"/>
          <p:cNvPicPr>
            <a:picLocks noGrp="1" noChangeAspect="1"/>
          </p:cNvPicPr>
          <p:nvPr>
            <p:ph type="pic" idx="1"/>
          </p:nvPr>
        </p:nvPicPr>
        <p:blipFill rotWithShape="1">
          <a:blip r:embed="rId2"/>
          <a:srcRect l="3847" r="25044"/>
          <a:stretch/>
        </p:blipFill>
        <p:spPr>
          <a:xfrm>
            <a:off x="3522468" y="10"/>
            <a:ext cx="8669532" cy="6857990"/>
          </a:xfrm>
          <a:prstGeom prst="rect">
            <a:avLst/>
          </a:prstGeom>
        </p:spPr>
      </p:pic>
      <p:sp>
        <p:nvSpPr>
          <p:cNvPr id="22" name="Rectangle 21">
            <a:extLst>
              <a:ext uri="{FF2B5EF4-FFF2-40B4-BE49-F238E27FC236}">
                <a16:creationId xmlns:a16="http://schemas.microsoft.com/office/drawing/2014/main" id="{DD3981AC-7B61-4947-BCF3-F7AA7FA38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p:cNvSpPr>
            <a:spLocks noGrp="1"/>
          </p:cNvSpPr>
          <p:nvPr>
            <p:ph type="title"/>
          </p:nvPr>
        </p:nvSpPr>
        <p:spPr>
          <a:xfrm>
            <a:off x="371094" y="1161288"/>
            <a:ext cx="3438144" cy="1124712"/>
          </a:xfrm>
        </p:spPr>
        <p:txBody>
          <a:bodyPr vert="horz" lIns="91440" tIns="45720" rIns="91440" bIns="45720" rtlCol="0" anchor="b">
            <a:normAutofit/>
          </a:bodyPr>
          <a:lstStyle/>
          <a:p>
            <a:r>
              <a:rPr lang="en-US" sz="2800" dirty="0"/>
              <a:t>John 5:39</a:t>
            </a:r>
          </a:p>
        </p:txBody>
      </p:sp>
      <p:sp>
        <p:nvSpPr>
          <p:cNvPr id="24" name="Rectangle 23">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 Placeholder 9"/>
          <p:cNvSpPr>
            <a:spLocks noGrp="1"/>
          </p:cNvSpPr>
          <p:nvPr>
            <p:ph type="body" sz="half" idx="2"/>
          </p:nvPr>
        </p:nvSpPr>
        <p:spPr>
          <a:xfrm>
            <a:off x="371094" y="2718054"/>
            <a:ext cx="3438906" cy="3207258"/>
          </a:xfrm>
        </p:spPr>
        <p:txBody>
          <a:bodyPr vert="horz" lIns="91440" tIns="45720" rIns="91440" bIns="45720" rtlCol="0" anchor="t">
            <a:normAutofit/>
          </a:bodyPr>
          <a:lstStyle/>
          <a:p>
            <a:r>
              <a:rPr lang="en-US" sz="2400" dirty="0"/>
              <a:t>You study the Scriptures diligently because you think that in them you have eternal life. These are the very Scriptures that testify about me</a:t>
            </a:r>
          </a:p>
        </p:txBody>
      </p:sp>
    </p:spTree>
    <p:extLst>
      <p:ext uri="{BB962C8B-B14F-4D97-AF65-F5344CB8AC3E}">
        <p14:creationId xmlns:p14="http://schemas.microsoft.com/office/powerpoint/2010/main" val="313178327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ECAB1E8-8195-4748-BE71-FF806D8689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41247" y="978619"/>
            <a:ext cx="3410712" cy="1106424"/>
          </a:xfrm>
        </p:spPr>
        <p:txBody>
          <a:bodyPr vert="horz" lIns="91440" tIns="45720" rIns="91440" bIns="45720" rtlCol="0" anchor="ctr">
            <a:normAutofit/>
          </a:bodyPr>
          <a:lstStyle/>
          <a:p>
            <a:r>
              <a:rPr lang="en-US" sz="2800" dirty="0">
                <a:latin typeface="Arial Black" panose="020B0A04020102020204" pitchFamily="34" charset="0"/>
              </a:rPr>
              <a:t>The First Gospel </a:t>
            </a:r>
            <a:br>
              <a:rPr lang="en-US" sz="2800" dirty="0"/>
            </a:br>
            <a:r>
              <a:rPr lang="en-US" sz="2000" dirty="0"/>
              <a:t>(The Protoevangelium)</a:t>
            </a:r>
          </a:p>
        </p:txBody>
      </p:sp>
      <p:sp>
        <p:nvSpPr>
          <p:cNvPr id="21" name="Rectangle 20">
            <a:extLst>
              <a:ext uri="{FF2B5EF4-FFF2-40B4-BE49-F238E27FC236}">
                <a16:creationId xmlns:a16="http://schemas.microsoft.com/office/drawing/2014/main"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p:cNvSpPr>
            <a:spLocks noGrp="1"/>
          </p:cNvSpPr>
          <p:nvPr>
            <p:ph type="body" sz="half" idx="2"/>
          </p:nvPr>
        </p:nvSpPr>
        <p:spPr>
          <a:xfrm>
            <a:off x="841247" y="2359152"/>
            <a:ext cx="3410712" cy="3425043"/>
          </a:xfrm>
        </p:spPr>
        <p:txBody>
          <a:bodyPr vert="horz" lIns="91440" tIns="45720" rIns="91440" bIns="45720" rtlCol="0">
            <a:normAutofit/>
          </a:bodyPr>
          <a:lstStyle/>
          <a:p>
            <a:r>
              <a:rPr lang="en-US" sz="2400" dirty="0">
                <a:latin typeface="+mj-lt"/>
              </a:rPr>
              <a:t>I will put enmity between you and the woman, and between your seed and </a:t>
            </a:r>
            <a:r>
              <a:rPr lang="en-US" sz="2400" b="1" u="sng" dirty="0">
                <a:latin typeface="+mj-lt"/>
              </a:rPr>
              <a:t>her seed</a:t>
            </a:r>
            <a:r>
              <a:rPr lang="en-US" sz="2400" dirty="0">
                <a:latin typeface="+mj-lt"/>
              </a:rPr>
              <a:t>; he shall bruise your head, and you shall bruise his heel</a:t>
            </a:r>
            <a:br>
              <a:rPr lang="en-US" sz="2400" dirty="0">
                <a:latin typeface="+mj-lt"/>
              </a:rPr>
            </a:br>
            <a:br>
              <a:rPr lang="en-US" sz="2400" dirty="0">
                <a:latin typeface="+mj-lt"/>
              </a:rPr>
            </a:br>
            <a:r>
              <a:rPr lang="en-US" sz="2400" dirty="0">
                <a:latin typeface="+mj-lt"/>
              </a:rPr>
              <a:t>                      Genesis 3:15</a:t>
            </a:r>
          </a:p>
        </p:txBody>
      </p:sp>
      <p:pic>
        <p:nvPicPr>
          <p:cNvPr id="5" name="Picture Placeholder 4"/>
          <p:cNvPicPr>
            <a:picLocks noGrp="1" noChangeAspect="1"/>
          </p:cNvPicPr>
          <p:nvPr>
            <p:ph type="pic" idx="1"/>
          </p:nvPr>
        </p:nvPicPr>
        <p:blipFill rotWithShape="1">
          <a:blip r:embed="rId2"/>
          <a:srcRect l="4569" r="4569" b="-1"/>
          <a:stretch/>
        </p:blipFill>
        <p:spPr>
          <a:xfrm>
            <a:off x="5124450" y="634382"/>
            <a:ext cx="6657213" cy="5495162"/>
          </a:xfrm>
          <a:prstGeom prst="rect">
            <a:avLst/>
          </a:prstGeom>
        </p:spPr>
      </p:pic>
    </p:spTree>
    <p:extLst>
      <p:ext uri="{BB962C8B-B14F-4D97-AF65-F5344CB8AC3E}">
        <p14:creationId xmlns:p14="http://schemas.microsoft.com/office/powerpoint/2010/main" val="2946616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69785" y="693566"/>
            <a:ext cx="3363242" cy="792334"/>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en-US" sz="3600" kern="1200" dirty="0">
                <a:solidFill>
                  <a:schemeClr val="tx1"/>
                </a:solidFill>
                <a:latin typeface="Arial Black" panose="020B0A04020102020204" pitchFamily="34" charset="0"/>
                <a:ea typeface="+mj-ea"/>
                <a:cs typeface="+mj-cs"/>
              </a:rPr>
              <a:t>Genesis 1</a:t>
            </a:r>
          </a:p>
        </p:txBody>
      </p:sp>
      <p:sp>
        <p:nvSpPr>
          <p:cNvPr id="9" name="Text Placeholder 8"/>
          <p:cNvSpPr>
            <a:spLocks noGrp="1"/>
          </p:cNvSpPr>
          <p:nvPr>
            <p:ph type="body" sz="half" idx="2"/>
          </p:nvPr>
        </p:nvSpPr>
        <p:spPr>
          <a:xfrm>
            <a:off x="712661" y="2075569"/>
            <a:ext cx="3363242" cy="1624893"/>
          </a:xfrm>
        </p:spPr>
        <p:txBody>
          <a:bodyPr vert="horz" lIns="91440" tIns="45720" rIns="91440" bIns="45720" rtlCol="0">
            <a:normAutofit/>
          </a:bodyPr>
          <a:lstStyle/>
          <a:p>
            <a:pPr>
              <a:lnSpc>
                <a:spcPct val="150000"/>
              </a:lnSpc>
            </a:pPr>
            <a:r>
              <a:rPr lang="en-US" sz="2400" kern="1200" dirty="0">
                <a:solidFill>
                  <a:schemeClr val="tx1"/>
                </a:solidFill>
                <a:latin typeface="+mn-lt"/>
                <a:ea typeface="+mn-ea"/>
                <a:cs typeface="+mn-cs"/>
              </a:rPr>
              <a:t>An Account of Creation from Day 1 to Day 6</a:t>
            </a:r>
          </a:p>
        </p:txBody>
      </p:sp>
      <p:pic>
        <p:nvPicPr>
          <p:cNvPr id="10" name="Content Placeholder 9"/>
          <p:cNvPicPr>
            <a:picLocks noGrp="1" noChangeAspect="1"/>
          </p:cNvPicPr>
          <p:nvPr>
            <p:ph idx="1"/>
          </p:nvPr>
        </p:nvPicPr>
        <p:blipFill>
          <a:blip r:embed="rId2"/>
          <a:stretch>
            <a:fillRect/>
          </a:stretch>
        </p:blipFill>
        <p:spPr>
          <a:xfrm>
            <a:off x="4637627" y="693566"/>
            <a:ext cx="6847062" cy="5340708"/>
          </a:xfrm>
          <a:prstGeom prst="rect">
            <a:avLst/>
          </a:prstGeom>
        </p:spPr>
      </p:pic>
    </p:spTree>
    <p:extLst>
      <p:ext uri="{BB962C8B-B14F-4D97-AF65-F5344CB8AC3E}">
        <p14:creationId xmlns:p14="http://schemas.microsoft.com/office/powerpoint/2010/main" val="3294621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9785" y="659158"/>
            <a:ext cx="3363242" cy="1007066"/>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algn="ctr"/>
            <a:r>
              <a:rPr lang="en-US" sz="3600" kern="1200" dirty="0">
                <a:solidFill>
                  <a:schemeClr val="tx1"/>
                </a:solidFill>
                <a:latin typeface="Arial Black" panose="020B0A04020102020204" pitchFamily="34" charset="0"/>
                <a:ea typeface="+mj-ea"/>
                <a:cs typeface="+mj-cs"/>
              </a:rPr>
              <a:t>Genesis 2</a:t>
            </a:r>
          </a:p>
        </p:txBody>
      </p:sp>
      <p:sp>
        <p:nvSpPr>
          <p:cNvPr id="4" name="Text Placeholder 3"/>
          <p:cNvSpPr>
            <a:spLocks noGrp="1"/>
          </p:cNvSpPr>
          <p:nvPr>
            <p:ph type="body" sz="half" idx="2"/>
          </p:nvPr>
        </p:nvSpPr>
        <p:spPr>
          <a:xfrm>
            <a:off x="569785" y="2118432"/>
            <a:ext cx="3363242" cy="3796593"/>
          </a:xfrm>
        </p:spPr>
        <p:txBody>
          <a:bodyPr vert="horz" lIns="91440" tIns="45720" rIns="91440" bIns="45720" rtlCol="0">
            <a:normAutofit/>
          </a:bodyPr>
          <a:lstStyle/>
          <a:p>
            <a:pPr algn="ctr">
              <a:lnSpc>
                <a:spcPct val="150000"/>
              </a:lnSpc>
            </a:pPr>
            <a:r>
              <a:rPr lang="en-US" sz="2400" dirty="0"/>
              <a:t>7</a:t>
            </a:r>
            <a:r>
              <a:rPr lang="en-US" sz="2400" baseline="30000" dirty="0"/>
              <a:t>th</a:t>
            </a:r>
            <a:r>
              <a:rPr lang="en-US" sz="2400" dirty="0"/>
              <a:t> Day, God rested, Adam was made, he was given work, Eve was made to be Adam’s Companion… </a:t>
            </a:r>
            <a:r>
              <a:rPr lang="en-US" sz="2400" b="1" u="sng" kern="1200" dirty="0">
                <a:solidFill>
                  <a:schemeClr val="tx1"/>
                </a:solidFill>
                <a:latin typeface="+mn-lt"/>
                <a:ea typeface="+mn-ea"/>
                <a:cs typeface="+mn-cs"/>
              </a:rPr>
              <a:t>It was all good.. Very good.</a:t>
            </a:r>
          </a:p>
        </p:txBody>
      </p:sp>
      <p:pic>
        <p:nvPicPr>
          <p:cNvPr id="5" name="Picture Placeholder 4"/>
          <p:cNvPicPr>
            <a:picLocks noGrp="1" noChangeAspect="1"/>
          </p:cNvPicPr>
          <p:nvPr>
            <p:ph type="pic" idx="1"/>
          </p:nvPr>
        </p:nvPicPr>
        <p:blipFill>
          <a:blip r:embed="rId2"/>
          <a:srcRect t="10695" b="10695"/>
          <a:stretch>
            <a:fillRect/>
          </a:stretch>
        </p:blipFill>
        <p:spPr>
          <a:xfrm>
            <a:off x="4637627" y="659158"/>
            <a:ext cx="6847062" cy="5409523"/>
          </a:xfrm>
          <a:prstGeom prst="rect">
            <a:avLst/>
          </a:prstGeom>
        </p:spPr>
      </p:pic>
    </p:spTree>
    <p:extLst>
      <p:ext uri="{BB962C8B-B14F-4D97-AF65-F5344CB8AC3E}">
        <p14:creationId xmlns:p14="http://schemas.microsoft.com/office/powerpoint/2010/main" val="705411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1203</TotalTime>
  <Words>737</Words>
  <Application>Microsoft Office PowerPoint</Application>
  <PresentationFormat>Widescreen</PresentationFormat>
  <Paragraphs>60</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Black</vt:lpstr>
      <vt:lpstr>Calibri</vt:lpstr>
      <vt:lpstr>Calibri Light</vt:lpstr>
      <vt:lpstr>Office Theme</vt:lpstr>
      <vt:lpstr>Christmas Sermon Series 2019</vt:lpstr>
      <vt:lpstr>Seed of the Woman</vt:lpstr>
      <vt:lpstr>PowerPoint Presentation</vt:lpstr>
      <vt:lpstr>PowerPoint Presentation</vt:lpstr>
      <vt:lpstr>PowerPoint Presentation</vt:lpstr>
      <vt:lpstr>John 5:39</vt:lpstr>
      <vt:lpstr>The First Gospel  (The Protoevangelium)</vt:lpstr>
      <vt:lpstr>Genesis 1</vt:lpstr>
      <vt:lpstr>Genesis 2</vt:lpstr>
      <vt:lpstr>Genesis 3</vt:lpstr>
      <vt:lpstr>But…</vt:lpstr>
      <vt:lpstr>Genesis 3:1</vt:lpstr>
      <vt:lpstr>Satan’s Origin  Excerpts from Ezekiel 28</vt:lpstr>
      <vt:lpstr>Satan’s Fall</vt:lpstr>
      <vt:lpstr>Satan’s Judgment</vt:lpstr>
      <vt:lpstr>Satan Appeared in the Garden</vt:lpstr>
      <vt:lpstr>The Woman ate</vt:lpstr>
      <vt:lpstr>Their eyes were opened</vt:lpstr>
      <vt:lpstr>Sin entered</vt:lpstr>
      <vt:lpstr>Effects of sin</vt:lpstr>
      <vt:lpstr>Curse are you</vt:lpstr>
      <vt:lpstr>You shall crawl on your belly</vt:lpstr>
      <vt:lpstr>Enmity</vt:lpstr>
      <vt:lpstr>The unmistakable proofs</vt:lpstr>
      <vt:lpstr>Satan was crushed, vanquished</vt:lpstr>
      <vt:lpstr>Jesus was bruised</vt:lpstr>
      <vt:lpstr>Jesus reversed the curse, paved the way for us to go back to the Father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 Nation Builder</dc:title>
  <dc:creator>Chew, Alvin</dc:creator>
  <cp:lastModifiedBy>Chew, Alvin</cp:lastModifiedBy>
  <cp:revision>104</cp:revision>
  <cp:lastPrinted>2019-06-22T01:36:13Z</cp:lastPrinted>
  <dcterms:created xsi:type="dcterms:W3CDTF">2019-06-18T08:29:51Z</dcterms:created>
  <dcterms:modified xsi:type="dcterms:W3CDTF">2019-12-07T23:28:19Z</dcterms:modified>
</cp:coreProperties>
</file>