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handoutMasterIdLst>
    <p:handoutMasterId r:id="rId32"/>
  </p:handoutMasterIdLst>
  <p:sldIdLst>
    <p:sldId id="444" r:id="rId2"/>
    <p:sldId id="445" r:id="rId3"/>
    <p:sldId id="510" r:id="rId4"/>
    <p:sldId id="511" r:id="rId5"/>
    <p:sldId id="513" r:id="rId6"/>
    <p:sldId id="514" r:id="rId7"/>
    <p:sldId id="515" r:id="rId8"/>
    <p:sldId id="517" r:id="rId9"/>
    <p:sldId id="518" r:id="rId10"/>
    <p:sldId id="516" r:id="rId11"/>
    <p:sldId id="519" r:id="rId12"/>
    <p:sldId id="525" r:id="rId13"/>
    <p:sldId id="544" r:id="rId14"/>
    <p:sldId id="520" r:id="rId15"/>
    <p:sldId id="521" r:id="rId16"/>
    <p:sldId id="522" r:id="rId17"/>
    <p:sldId id="523" r:id="rId18"/>
    <p:sldId id="524" r:id="rId19"/>
    <p:sldId id="526" r:id="rId20"/>
    <p:sldId id="528" r:id="rId21"/>
    <p:sldId id="529" r:id="rId22"/>
    <p:sldId id="545" r:id="rId23"/>
    <p:sldId id="543" r:id="rId24"/>
    <p:sldId id="532" r:id="rId25"/>
    <p:sldId id="533" r:id="rId26"/>
    <p:sldId id="534" r:id="rId27"/>
    <p:sldId id="535" r:id="rId28"/>
    <p:sldId id="538" r:id="rId29"/>
    <p:sldId id="539"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37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588" autoAdjust="0"/>
    <p:restoredTop sz="81172" autoAdjust="0"/>
  </p:normalViewPr>
  <p:slideViewPr>
    <p:cSldViewPr>
      <p:cViewPr>
        <p:scale>
          <a:sx n="65" d="100"/>
          <a:sy n="65" d="100"/>
        </p:scale>
        <p:origin x="-2320" y="-3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E01BA6E-046B-4B42-A393-C60F4763CB7C}" type="datetimeFigureOut">
              <a:rPr lang="en-US" smtClean="0"/>
              <a:t>12/21/19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6C1BF41-1D8F-8A4B-9F46-509946C157D9}" type="slidenum">
              <a:rPr lang="en-US" smtClean="0"/>
              <a:t>‹#›</a:t>
            </a:fld>
            <a:endParaRPr lang="en-US"/>
          </a:p>
        </p:txBody>
      </p:sp>
    </p:spTree>
    <p:extLst>
      <p:ext uri="{BB962C8B-B14F-4D97-AF65-F5344CB8AC3E}">
        <p14:creationId xmlns:p14="http://schemas.microsoft.com/office/powerpoint/2010/main" val="1629246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C549593-7DEA-492E-A38A-5BD35B3EA951}" type="datetimeFigureOut">
              <a:rPr lang="en-US" smtClean="0"/>
              <a:t>12/21/19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8C8EEB0-C7C8-4887-8C23-7D20DD765C4B}" type="slidenum">
              <a:rPr lang="en-US" smtClean="0"/>
              <a:t>‹#›</a:t>
            </a:fld>
            <a:endParaRPr lang="en-US"/>
          </a:p>
        </p:txBody>
      </p:sp>
    </p:spTree>
    <p:extLst>
      <p:ext uri="{BB962C8B-B14F-4D97-AF65-F5344CB8AC3E}">
        <p14:creationId xmlns:p14="http://schemas.microsoft.com/office/powerpoint/2010/main" val="141393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12/21/19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F0EB5-B1A0-4384-971E-033F4600FFCF}" type="datetimeFigureOut">
              <a:rPr lang="en-US" smtClean="0"/>
              <a:t>12/21/19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12/21/19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FC9F0EB5-B1A0-4384-971E-033F4600FFCF}" type="datetimeFigureOut">
              <a:rPr lang="en-US" smtClean="0"/>
              <a:t>12/21/19</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B6314799-F4BC-4283-A9DB-F96B389CB546}"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9F0EB5-B1A0-4384-971E-033F4600FFCF}" type="datetimeFigureOut">
              <a:rPr lang="en-US" smtClean="0"/>
              <a:t>12/21/19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F0EB5-B1A0-4384-971E-033F4600FFCF}" type="datetimeFigureOut">
              <a:rPr lang="en-US" smtClean="0"/>
              <a:t>12/21/19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12/21/19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C9F0EB5-B1A0-4384-971E-033F4600FFCF}" type="datetimeFigureOut">
              <a:rPr lang="en-US" smtClean="0"/>
              <a:t>12/21/19</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6314799-F4BC-4283-A9DB-F96B389CB546}"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microsoft.com/office/2007/relationships/hdphoto" Target="../media/hdphoto5.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 Id="rId3" Type="http://schemas.microsoft.com/office/2007/relationships/hdphoto" Target="../media/hdphoto6.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 Id="rId3" Type="http://schemas.microsoft.com/office/2007/relationships/hdphoto" Target="../media/hdphoto7.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jpeg"/><Relationship Id="rId3" Type="http://schemas.microsoft.com/office/2007/relationships/hdphoto" Target="../media/hdphoto8.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jpeg"/><Relationship Id="rId3" Type="http://schemas.microsoft.com/office/2007/relationships/hdphoto" Target="../media/hdphoto9.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microsoft.com/office/2007/relationships/hdphoto" Target="../media/hdphoto10.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microsoft.com/office/2007/relationships/hdphoto" Target="../media/hdphoto1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 Id="rId3"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600"/>
            <a:ext cx="8915400" cy="914400"/>
          </a:xfrm>
        </p:spPr>
        <p:txBody>
          <a:bodyPr>
            <a:normAutofit fontScale="90000"/>
          </a:bodyPr>
          <a:lstStyle/>
          <a:p>
            <a:pPr algn="r"/>
            <a:r>
              <a:rPr lang="en-US" sz="4400" dirty="0" smtClean="0"/>
              <a:t>Glory To God, Peace To Man</a:t>
            </a:r>
            <a:endParaRPr lang="en-US" sz="4400" dirty="0"/>
          </a:p>
        </p:txBody>
      </p:sp>
      <p:sp>
        <p:nvSpPr>
          <p:cNvPr id="3" name="Subtitle 2"/>
          <p:cNvSpPr>
            <a:spLocks noGrp="1"/>
          </p:cNvSpPr>
          <p:nvPr>
            <p:ph type="subTitle" idx="1"/>
          </p:nvPr>
        </p:nvSpPr>
        <p:spPr>
          <a:xfrm>
            <a:off x="914400" y="5715000"/>
            <a:ext cx="8001000" cy="914400"/>
          </a:xfrm>
        </p:spPr>
        <p:txBody>
          <a:bodyPr>
            <a:normAutofit/>
          </a:bodyPr>
          <a:lstStyle/>
          <a:p>
            <a:pPr algn="r"/>
            <a:r>
              <a:rPr lang="en-US" sz="2400" b="1" dirty="0" smtClean="0">
                <a:solidFill>
                  <a:schemeClr val="accent6"/>
                </a:solidFill>
              </a:rPr>
              <a:t>Luke 2</a:t>
            </a:r>
            <a:r>
              <a:rPr lang="en-US" sz="2400" b="1" dirty="0" smtClean="0">
                <a:solidFill>
                  <a:schemeClr val="accent6"/>
                </a:solidFill>
              </a:rPr>
              <a:t>:</a:t>
            </a:r>
            <a:r>
              <a:rPr lang="en-US" sz="2400" b="1" dirty="0" smtClean="0">
                <a:solidFill>
                  <a:schemeClr val="accent6"/>
                </a:solidFill>
              </a:rPr>
              <a:t>1-20</a:t>
            </a:r>
            <a:endParaRPr lang="en-US" sz="2400" b="1" dirty="0">
              <a:solidFill>
                <a:schemeClr val="accent6"/>
              </a:solidFill>
            </a:endParaRPr>
          </a:p>
        </p:txBody>
      </p:sp>
      <p:pic>
        <p:nvPicPr>
          <p:cNvPr id="5"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t="6757" b="6757"/>
          <a:stretch>
            <a:fillRect/>
          </a:stretch>
        </p:blipFill>
        <p:spPr>
          <a:xfrm>
            <a:off x="927100" y="838200"/>
            <a:ext cx="7988300"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8509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6176"/>
            <a:ext cx="8915400" cy="877824"/>
          </a:xfrm>
        </p:spPr>
        <p:txBody>
          <a:bodyPr>
            <a:normAutofit/>
          </a:bodyPr>
          <a:lstStyle/>
          <a:p>
            <a:r>
              <a:rPr lang="en-US" sz="3600" dirty="0" smtClean="0"/>
              <a:t>O Little Town of Bethlehem</a:t>
            </a:r>
            <a:endParaRPr lang="en-US" sz="3600" dirty="0"/>
          </a:p>
        </p:txBody>
      </p:sp>
      <p:sp>
        <p:nvSpPr>
          <p:cNvPr id="3" name="Subtitle 2"/>
          <p:cNvSpPr>
            <a:spLocks noGrp="1"/>
          </p:cNvSpPr>
          <p:nvPr>
            <p:ph type="subTitle" idx="1"/>
          </p:nvPr>
        </p:nvSpPr>
        <p:spPr>
          <a:xfrm>
            <a:off x="914400" y="4951046"/>
            <a:ext cx="8001000" cy="1449754"/>
          </a:xfrm>
        </p:spPr>
        <p:txBody>
          <a:bodyPr/>
          <a:lstStyle/>
          <a:p>
            <a:pPr algn="just"/>
            <a:r>
              <a:rPr lang="en-MY" sz="1800" b="1" baseline="30000" dirty="0"/>
              <a:t>2 </a:t>
            </a:r>
            <a:r>
              <a:rPr lang="en-MY" sz="1800" b="1" dirty="0"/>
              <a:t>“But you, Bethlehem Ephrathah, though you are small among the clans of Judah, out of you will come for me one who will be ruler over Israel, whose origins are from of old, from ancient times.</a:t>
            </a:r>
            <a:r>
              <a:rPr lang="en-MY" sz="1800" b="1" dirty="0" smtClean="0"/>
              <a:t>”                                                                                       </a:t>
            </a:r>
            <a:r>
              <a:rPr lang="en-MY" sz="1800" b="1" i="1" dirty="0" smtClean="0">
                <a:solidFill>
                  <a:schemeClr val="accent6">
                    <a:lumMod val="75000"/>
                  </a:schemeClr>
                </a:solidFill>
              </a:rPr>
              <a:t>(</a:t>
            </a:r>
            <a:r>
              <a:rPr lang="en-MY" sz="1800" b="1" i="1" dirty="0">
                <a:solidFill>
                  <a:schemeClr val="accent6">
                    <a:lumMod val="75000"/>
                  </a:schemeClr>
                </a:solidFill>
              </a:rPr>
              <a:t>Micah 5)</a:t>
            </a:r>
            <a:endParaRPr lang="en-MY" sz="1800" dirty="0">
              <a:solidFill>
                <a:schemeClr val="accent6">
                  <a:lumMod val="75000"/>
                </a:schemeClr>
              </a:solidFill>
            </a:endParaRPr>
          </a:p>
          <a:p>
            <a:endParaRPr lang="en-US" dirty="0"/>
          </a:p>
        </p:txBody>
      </p:sp>
      <p:pic>
        <p:nvPicPr>
          <p:cNvPr id="9" name="Picture Placeholder 8"/>
          <p:cNvPicPr>
            <a:picLocks noGrp="1" noChangeAspect="1"/>
          </p:cNvPicPr>
          <p:nvPr>
            <p:ph type="pic" sz="quarter" idx="13"/>
          </p:nvPr>
        </p:nvPicPr>
        <p:blipFill>
          <a:blip r:embed="rId2"/>
          <a:srcRect t="15462" b="15462"/>
          <a:stretch>
            <a:fillRect/>
          </a:stretch>
        </p:blipFill>
        <p:spPr>
          <a:xfrm>
            <a:off x="927100" y="1750645"/>
            <a:ext cx="7988300" cy="2980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38212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The Church of The Nativity</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828800" y="1905000"/>
            <a:ext cx="6019800" cy="4225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848345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lstStyle/>
          <a:p>
            <a:r>
              <a:rPr lang="en-US" dirty="0" smtClean="0"/>
              <a:t>The Cave of The Nativity</a:t>
            </a:r>
            <a:endParaRPr lang="en-US" dirty="0"/>
          </a:p>
        </p:txBody>
      </p:sp>
      <p:pic>
        <p:nvPicPr>
          <p:cNvPr id="3" name="Picture 2"/>
          <p:cNvPicPr>
            <a:picLocks noChangeAspect="1"/>
          </p:cNvPicPr>
          <p:nvPr/>
        </p:nvPicPr>
        <p:blipFill>
          <a:blip r:embed="rId2"/>
          <a:stretch>
            <a:fillRect/>
          </a:stretch>
        </p:blipFill>
        <p:spPr>
          <a:xfrm>
            <a:off x="2057400" y="1905000"/>
            <a:ext cx="5715000" cy="4284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012309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A Saviour Has Been Born To You</a:t>
            </a:r>
            <a:endParaRPr lang="en-US" dirty="0"/>
          </a:p>
        </p:txBody>
      </p:sp>
      <p:pic>
        <p:nvPicPr>
          <p:cNvPr id="5" name="Content Placeholder 4"/>
          <p:cNvPicPr>
            <a:picLocks noGrp="1" noChangeAspect="1"/>
          </p:cNvPicPr>
          <p:nvPr>
            <p:ph sz="half" idx="2"/>
          </p:nvPr>
        </p:nvPicPr>
        <p:blipFill>
          <a:blip r:embed="rId2"/>
          <a:srcRect l="1574" r="1574"/>
          <a:stretch>
            <a:fillRect/>
          </a:stretch>
        </p:blipFill>
        <p:spPr>
          <a:xfrm>
            <a:off x="5147534" y="2286000"/>
            <a:ext cx="3566160" cy="3681412"/>
          </a:xfrm>
        </p:spPr>
      </p:pic>
      <p:pic>
        <p:nvPicPr>
          <p:cNvPr id="6" name="Content Placeholder 4"/>
          <p:cNvPicPr>
            <a:picLocks noGrp="1" noChangeAspect="1"/>
          </p:cNvPicPr>
          <p:nvPr>
            <p:ph sz="half" idx="1"/>
          </p:nvPr>
        </p:nvPicPr>
        <p:blipFill>
          <a:blip r:embed="rId3"/>
          <a:srcRect l="1574" r="1574"/>
          <a:stretch>
            <a:fillRect/>
          </a:stretch>
        </p:blipFill>
        <p:spPr>
          <a:xfrm>
            <a:off x="1117600" y="2286000"/>
            <a:ext cx="3566160" cy="3681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862455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A Saviour Has Been Born To You</a:t>
            </a:r>
            <a:endParaRPr lang="en-US" dirty="0"/>
          </a:p>
        </p:txBody>
      </p:sp>
      <p:pic>
        <p:nvPicPr>
          <p:cNvPr id="4" name="Content Placeholder 3"/>
          <p:cNvPicPr>
            <a:picLocks noGrp="1" noChangeAspect="1"/>
          </p:cNvPicPr>
          <p:nvPr>
            <p:ph idx="1"/>
          </p:nvPr>
        </p:nvPicPr>
        <p:blipFill>
          <a:blip r:embed="rId2"/>
          <a:srcRect l="-6747" r="-6747"/>
          <a:stretch>
            <a:fillRect/>
          </a:stretch>
        </p:blipFill>
        <p:spPr>
          <a:xfrm>
            <a:off x="1343025" y="2059593"/>
            <a:ext cx="7191375" cy="3960207"/>
          </a:xfrm>
        </p:spPr>
      </p:pic>
    </p:spTree>
    <p:extLst>
      <p:ext uri="{BB962C8B-B14F-4D97-AF65-F5344CB8AC3E}">
        <p14:creationId xmlns:p14="http://schemas.microsoft.com/office/powerpoint/2010/main" val="121096170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5400" cy="914400"/>
          </a:xfrm>
        </p:spPr>
        <p:txBody>
          <a:bodyPr/>
          <a:lstStyle/>
          <a:p>
            <a:r>
              <a:rPr lang="en-US" dirty="0" smtClean="0"/>
              <a:t>He Is Messiah, The Lord</a:t>
            </a:r>
            <a:endParaRPr lang="en-US" dirty="0"/>
          </a:p>
        </p:txBody>
      </p:sp>
      <p:sp>
        <p:nvSpPr>
          <p:cNvPr id="4" name="Text Placeholder 3"/>
          <p:cNvSpPr>
            <a:spLocks noGrp="1"/>
          </p:cNvSpPr>
          <p:nvPr>
            <p:ph type="body" sz="half" idx="2"/>
          </p:nvPr>
        </p:nvSpPr>
        <p:spPr>
          <a:xfrm>
            <a:off x="5105400" y="1981200"/>
            <a:ext cx="3566160" cy="4191000"/>
          </a:xfrm>
        </p:spPr>
        <p:txBody>
          <a:bodyPr/>
          <a:lstStyle/>
          <a:p>
            <a:pPr algn="r"/>
            <a:r>
              <a:rPr lang="en-MY" b="1" baseline="30000" dirty="0"/>
              <a:t>7 </a:t>
            </a:r>
            <a:r>
              <a:rPr lang="en-MY" b="1" dirty="0"/>
              <a:t>Of the </a:t>
            </a:r>
            <a:r>
              <a:rPr lang="en-MY" sz="2800" b="1" dirty="0"/>
              <a:t>greatness</a:t>
            </a:r>
            <a:r>
              <a:rPr lang="en-MY" b="1" dirty="0"/>
              <a:t> of his </a:t>
            </a:r>
            <a:r>
              <a:rPr lang="en-MY" sz="2800" b="1" dirty="0"/>
              <a:t>government</a:t>
            </a:r>
            <a:r>
              <a:rPr lang="en-MY" b="1" dirty="0"/>
              <a:t> and </a:t>
            </a:r>
            <a:r>
              <a:rPr lang="en-MY" sz="2800" b="1" dirty="0"/>
              <a:t>peace</a:t>
            </a:r>
            <a:r>
              <a:rPr lang="en-MY" b="1" dirty="0"/>
              <a:t> there will be </a:t>
            </a:r>
            <a:r>
              <a:rPr lang="en-MY" sz="2800" b="1" dirty="0" smtClean="0"/>
              <a:t>no </a:t>
            </a:r>
            <a:r>
              <a:rPr lang="en-MY" sz="2800" b="1" dirty="0"/>
              <a:t>end</a:t>
            </a:r>
            <a:r>
              <a:rPr lang="en-MY" b="1" dirty="0"/>
              <a:t>. He will reign </a:t>
            </a:r>
            <a:r>
              <a:rPr lang="en-MY" b="1" dirty="0" smtClean="0"/>
              <a:t>on </a:t>
            </a:r>
            <a:r>
              <a:rPr lang="en-MY" b="1" dirty="0"/>
              <a:t>David’s throne and over </a:t>
            </a:r>
            <a:r>
              <a:rPr lang="en-MY" b="1" dirty="0" smtClean="0"/>
              <a:t>his </a:t>
            </a:r>
            <a:r>
              <a:rPr lang="en-MY" b="1" dirty="0"/>
              <a:t>kingdom, establishing and upholding it with justice and righteousness from that time on and for ever.		 </a:t>
            </a:r>
            <a:r>
              <a:rPr lang="en-MY" b="1" i="1" dirty="0" smtClean="0">
                <a:solidFill>
                  <a:srgbClr val="7E8C4D"/>
                </a:solidFill>
              </a:rPr>
              <a:t>(</a:t>
            </a:r>
            <a:r>
              <a:rPr lang="en-MY" b="1" i="1" dirty="0">
                <a:solidFill>
                  <a:srgbClr val="7E8C4D"/>
                </a:solidFill>
              </a:rPr>
              <a:t>Isaiah 9)</a:t>
            </a:r>
            <a:r>
              <a:rPr lang="en-MY" dirty="0">
                <a:solidFill>
                  <a:srgbClr val="7E8C4D"/>
                </a:solidFill>
              </a:rPr>
              <a:t> </a:t>
            </a:r>
            <a:endParaRPr lang="en-US" dirty="0">
              <a:solidFill>
                <a:srgbClr val="7E8C4D"/>
              </a:solidFill>
            </a:endParaRPr>
          </a:p>
        </p:txBody>
      </p:sp>
      <p:pic>
        <p:nvPicPr>
          <p:cNvPr id="10" name="Content Placeholder 9"/>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l="-15746" r="-15746"/>
          <a:stretch>
            <a:fillRect/>
          </a:stretch>
        </p:blipFill>
        <p:spPr>
          <a:xfrm>
            <a:off x="1143000" y="1981200"/>
            <a:ext cx="3565525"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871650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877824"/>
          </a:xfrm>
        </p:spPr>
        <p:txBody>
          <a:bodyPr/>
          <a:lstStyle/>
          <a:p>
            <a:r>
              <a:rPr lang="en-US" dirty="0" smtClean="0"/>
              <a:t>Christmas In Sum</a:t>
            </a:r>
            <a:endParaRPr lang="en-US" dirty="0"/>
          </a:p>
        </p:txBody>
      </p:sp>
      <p:sp>
        <p:nvSpPr>
          <p:cNvPr id="3" name="Subtitle 2"/>
          <p:cNvSpPr>
            <a:spLocks noGrp="1"/>
          </p:cNvSpPr>
          <p:nvPr>
            <p:ph type="subTitle" idx="1"/>
          </p:nvPr>
        </p:nvSpPr>
        <p:spPr>
          <a:xfrm>
            <a:off x="914400" y="1828801"/>
            <a:ext cx="8001000" cy="4343399"/>
          </a:xfrm>
        </p:spPr>
        <p:txBody>
          <a:bodyPr/>
          <a:lstStyle/>
          <a:p>
            <a:pPr algn="just" fontAlgn="base"/>
            <a:r>
              <a:rPr lang="en-MY" b="1" dirty="0"/>
              <a:t>The Lord of never-ending, universal, sovereign governance. The Lord of all lords.</a:t>
            </a:r>
          </a:p>
          <a:p>
            <a:pPr algn="just" fontAlgn="base">
              <a:spcBef>
                <a:spcPts val="800"/>
              </a:spcBef>
            </a:pPr>
            <a:r>
              <a:rPr lang="en-MY" b="1" dirty="0"/>
              <a:t>On a day — in real history.</a:t>
            </a:r>
          </a:p>
          <a:p>
            <a:pPr lvl="0" algn="just" fontAlgn="base">
              <a:spcBef>
                <a:spcPts val="800"/>
              </a:spcBef>
            </a:pPr>
            <a:r>
              <a:rPr lang="en-MY" b="1" dirty="0"/>
              <a:t>In a city — in a real world.</a:t>
            </a:r>
          </a:p>
          <a:p>
            <a:pPr lvl="0" algn="just" fontAlgn="base">
              <a:spcBef>
                <a:spcPts val="800"/>
              </a:spcBef>
            </a:pPr>
            <a:r>
              <a:rPr lang="en-MY" b="1" dirty="0"/>
              <a:t>The Savior — to take away all our guilt.</a:t>
            </a:r>
          </a:p>
          <a:p>
            <a:pPr lvl="0" algn="just" fontAlgn="base">
              <a:spcBef>
                <a:spcPts val="800"/>
              </a:spcBef>
            </a:pPr>
            <a:r>
              <a:rPr lang="en-MY" b="1" dirty="0"/>
              <a:t>The Christ — to fulfill all our hopes.</a:t>
            </a:r>
          </a:p>
          <a:p>
            <a:pPr lvl="0" algn="just" fontAlgn="base">
              <a:spcBef>
                <a:spcPts val="800"/>
              </a:spcBef>
            </a:pPr>
            <a:r>
              <a:rPr lang="en-MY" b="1" dirty="0"/>
              <a:t>The Lord — to defeat all our enemies, and make us safe and satisfied for ever.</a:t>
            </a:r>
          </a:p>
          <a:p>
            <a:pPr algn="just" fontAlgn="base">
              <a:spcBef>
                <a:spcPts val="800"/>
              </a:spcBef>
            </a:pPr>
            <a:r>
              <a:rPr lang="en-MY" b="1" dirty="0" smtClean="0"/>
              <a:t>So I exult with you this Christmas that we have a great Savior, Jesus, the Christ, the Lord, born on a day in a city to save us from our sins — our many sins.</a:t>
            </a:r>
            <a:endParaRPr lang="en-MY" b="1" dirty="0"/>
          </a:p>
          <a:p>
            <a:pPr algn="r">
              <a:spcBef>
                <a:spcPts val="800"/>
              </a:spcBef>
            </a:pPr>
            <a:r>
              <a:rPr lang="en-US" b="1" i="1" dirty="0" smtClean="0">
                <a:solidFill>
                  <a:srgbClr val="7E8C4D"/>
                </a:solidFill>
              </a:rPr>
              <a:t>(John Piper, </a:t>
            </a:r>
            <a:r>
              <a:rPr lang="en-US" b="1" dirty="0" smtClean="0">
                <a:solidFill>
                  <a:srgbClr val="7E8C4D"/>
                </a:solidFill>
              </a:rPr>
              <a:t>“A Saviour Is Born”</a:t>
            </a:r>
            <a:r>
              <a:rPr lang="en-US" b="1" i="1" dirty="0" smtClean="0">
                <a:solidFill>
                  <a:srgbClr val="7E8C4D"/>
                </a:solidFill>
              </a:rPr>
              <a:t>)</a:t>
            </a:r>
            <a:endParaRPr lang="en-US" b="1" i="1" dirty="0">
              <a:solidFill>
                <a:srgbClr val="7E8C4D"/>
              </a:solidFill>
            </a:endParaRPr>
          </a:p>
        </p:txBody>
      </p:sp>
    </p:spTree>
    <p:extLst>
      <p:ext uri="{BB962C8B-B14F-4D97-AF65-F5344CB8AC3E}">
        <p14:creationId xmlns:p14="http://schemas.microsoft.com/office/powerpoint/2010/main" val="216203589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877824"/>
          </a:xfrm>
        </p:spPr>
        <p:txBody>
          <a:bodyPr>
            <a:normAutofit/>
          </a:bodyPr>
          <a:lstStyle/>
          <a:p>
            <a:r>
              <a:rPr lang="en-US" sz="3600" dirty="0" smtClean="0"/>
              <a:t>The Great Response</a:t>
            </a:r>
            <a:endParaRPr lang="en-US" sz="3600" dirty="0"/>
          </a:p>
        </p:txBody>
      </p:sp>
      <p:sp>
        <p:nvSpPr>
          <p:cNvPr id="3" name="Subtitle 2"/>
          <p:cNvSpPr>
            <a:spLocks noGrp="1"/>
          </p:cNvSpPr>
          <p:nvPr>
            <p:ph type="subTitle" idx="1"/>
          </p:nvPr>
        </p:nvSpPr>
        <p:spPr>
          <a:xfrm>
            <a:off x="914400" y="5078505"/>
            <a:ext cx="8001000" cy="1398495"/>
          </a:xfrm>
        </p:spPr>
        <p:txBody>
          <a:bodyPr>
            <a:normAutofit lnSpcReduction="10000"/>
          </a:bodyPr>
          <a:lstStyle/>
          <a:p>
            <a:pPr algn="just"/>
            <a:r>
              <a:rPr lang="en-US" sz="1800" b="1" baseline="30000" dirty="0" smtClean="0"/>
              <a:t>13 </a:t>
            </a:r>
            <a:r>
              <a:rPr lang="en-US" sz="1800" b="1" dirty="0" smtClean="0"/>
              <a:t>Suddenly a great company of the heavenly host appeared with the angel, praising God and saying, </a:t>
            </a:r>
            <a:r>
              <a:rPr lang="en-US" sz="1800" b="1" baseline="30000" dirty="0" smtClean="0"/>
              <a:t>14 </a:t>
            </a:r>
            <a:r>
              <a:rPr lang="en-US" sz="1800" b="1" dirty="0" smtClean="0"/>
              <a:t>“Glory to God in the highest heaven, and on earth peace to those on whom his </a:t>
            </a:r>
            <a:r>
              <a:rPr lang="en-US" sz="1800" b="1" dirty="0"/>
              <a:t>favor </a:t>
            </a:r>
            <a:r>
              <a:rPr lang="en-US" sz="1800" b="1" dirty="0" smtClean="0"/>
              <a:t>rests</a:t>
            </a:r>
            <a:r>
              <a:rPr lang="en-US" sz="1800" b="1" dirty="0"/>
              <a:t>.”</a:t>
            </a:r>
            <a:r>
              <a:rPr lang="en-MY" sz="1800" b="1" dirty="0"/>
              <a:t> </a:t>
            </a:r>
            <a:endParaRPr lang="en-MY" sz="1800" b="1" dirty="0" smtClean="0"/>
          </a:p>
          <a:p>
            <a:pPr algn="r"/>
            <a:r>
              <a:rPr lang="en-MY" sz="1800" b="1" i="1" dirty="0" smtClean="0">
                <a:solidFill>
                  <a:srgbClr val="7E8C4D"/>
                </a:solidFill>
              </a:rPr>
              <a:t>(Luke 2)</a:t>
            </a:r>
            <a:endParaRPr lang="en-US" sz="1800" b="1" i="1" dirty="0">
              <a:solidFill>
                <a:srgbClr val="7E8C4D"/>
              </a:solidFill>
            </a:endParaRPr>
          </a:p>
        </p:txBody>
      </p:sp>
      <p:pic>
        <p:nvPicPr>
          <p:cNvPr id="5" name="Picture Placeholder 4"/>
          <p:cNvPicPr>
            <a:picLocks noGrp="1" noChangeAspect="1"/>
          </p:cNvPicPr>
          <p:nvPr>
            <p:ph type="pic" sz="quarter" idx="13"/>
          </p:nvPr>
        </p:nvPicPr>
        <p:blipFill>
          <a:blip r:embed="rId2"/>
          <a:srcRect l="-25216" r="-25216"/>
          <a:stretch>
            <a:fillRect/>
          </a:stretch>
        </p:blipFill>
        <p:spPr>
          <a:xfrm>
            <a:off x="914400" y="1743075"/>
            <a:ext cx="7988300" cy="2981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3919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22376"/>
            <a:ext cx="8915400" cy="877824"/>
          </a:xfrm>
        </p:spPr>
        <p:txBody>
          <a:bodyPr/>
          <a:lstStyle/>
          <a:p>
            <a:r>
              <a:rPr lang="en-US" dirty="0" smtClean="0"/>
              <a:t>Glory To God!</a:t>
            </a:r>
            <a:endParaRPr lang="en-US" dirty="0"/>
          </a:p>
        </p:txBody>
      </p:sp>
      <p:sp>
        <p:nvSpPr>
          <p:cNvPr id="3" name="Subtitle 2"/>
          <p:cNvSpPr>
            <a:spLocks noGrp="1"/>
          </p:cNvSpPr>
          <p:nvPr>
            <p:ph type="subTitle" idx="1"/>
          </p:nvPr>
        </p:nvSpPr>
        <p:spPr>
          <a:xfrm>
            <a:off x="914400" y="1981201"/>
            <a:ext cx="8001000" cy="4190999"/>
          </a:xfrm>
        </p:spPr>
        <p:txBody>
          <a:bodyPr/>
          <a:lstStyle/>
          <a:p>
            <a:pPr algn="just" fontAlgn="base"/>
            <a:r>
              <a:rPr lang="en-MY" b="1" dirty="0"/>
              <a:t>First and foremost, God is glorified because this child is born. And second, peace is to spread everywhere this child is received. These are the great purposes for the coming of Jesus: Glory ever-ascending from man to God. Peace ever-descending from God to man. God’s glory sung out among men for the sake of his name. God’s peace lived out among men for the sake of his name.</a:t>
            </a:r>
          </a:p>
          <a:p>
            <a:pPr algn="just" fontAlgn="base"/>
            <a:r>
              <a:rPr lang="en-MY" b="1" dirty="0"/>
              <a:t>There is hardly a better way to sum up what God was about when he created the world, or when he came to reclaim the world in Jesus Christ — his glory, our peace. His greatness, our joy. His beauty, our pleasure. The point of creation and redemption is that God is glorious and means to be known and praised for his glory by a peace-filled new humanity.			        </a:t>
            </a:r>
          </a:p>
          <a:p>
            <a:pPr algn="r" fontAlgn="base">
              <a:spcBef>
                <a:spcPts val="800"/>
              </a:spcBef>
            </a:pPr>
            <a:r>
              <a:rPr lang="en-MY" b="1" i="1" dirty="0">
                <a:solidFill>
                  <a:srgbClr val="7E8C4D"/>
                </a:solidFill>
              </a:rPr>
              <a:t>(John Piper, </a:t>
            </a:r>
            <a:r>
              <a:rPr lang="en-MY" b="1" dirty="0">
                <a:solidFill>
                  <a:srgbClr val="7E8C4D"/>
                </a:solidFill>
              </a:rPr>
              <a:t>"A Saviour Is Born”</a:t>
            </a:r>
            <a:r>
              <a:rPr lang="en-MY" b="1" i="1" dirty="0" smtClean="0">
                <a:solidFill>
                  <a:srgbClr val="7E8C4D"/>
                </a:solidFill>
              </a:rPr>
              <a:t>)</a:t>
            </a:r>
            <a:endParaRPr lang="en-MY" b="1" dirty="0">
              <a:solidFill>
                <a:srgbClr val="7E8C4D"/>
              </a:solidFill>
            </a:endParaRPr>
          </a:p>
        </p:txBody>
      </p:sp>
    </p:spTree>
    <p:extLst>
      <p:ext uri="{BB962C8B-B14F-4D97-AF65-F5344CB8AC3E}">
        <p14:creationId xmlns:p14="http://schemas.microsoft.com/office/powerpoint/2010/main" val="218618373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877824"/>
          </a:xfrm>
        </p:spPr>
        <p:txBody>
          <a:bodyPr/>
          <a:lstStyle/>
          <a:p>
            <a:r>
              <a:rPr lang="en-US" dirty="0" smtClean="0"/>
              <a:t>Peace To Man</a:t>
            </a:r>
            <a:endParaRPr lang="en-US" dirty="0"/>
          </a:p>
        </p:txBody>
      </p:sp>
      <p:sp>
        <p:nvSpPr>
          <p:cNvPr id="3" name="Subtitle 2"/>
          <p:cNvSpPr>
            <a:spLocks noGrp="1"/>
          </p:cNvSpPr>
          <p:nvPr>
            <p:ph type="subTitle" idx="1"/>
          </p:nvPr>
        </p:nvSpPr>
        <p:spPr>
          <a:xfrm>
            <a:off x="990600" y="1676400"/>
            <a:ext cx="8001000" cy="4800600"/>
          </a:xfrm>
        </p:spPr>
        <p:txBody>
          <a:bodyPr>
            <a:normAutofit fontScale="92500" lnSpcReduction="10000"/>
          </a:bodyPr>
          <a:lstStyle/>
          <a:p>
            <a:pPr algn="just"/>
            <a:r>
              <a:rPr lang="en-MY" sz="1900" b="1" dirty="0"/>
              <a:t>The birth of God's long-awaited redeemer was introduced to a darkened, weary, and exhausted world. History tells us that the time of our Lord's birth was indeed a time of weariness and widespread despair among men and among the nations of the earth. The civilizations of that day had all played themselves out</a:t>
            </a:r>
            <a:r>
              <a:rPr lang="en-MY" sz="1900" b="1" dirty="0" smtClean="0"/>
              <a:t>.</a:t>
            </a:r>
            <a:endParaRPr lang="en-MY" sz="1900" b="1" dirty="0"/>
          </a:p>
          <a:p>
            <a:pPr algn="just"/>
            <a:r>
              <a:rPr lang="en-MY" sz="1900" b="1" dirty="0"/>
              <a:t>It is striking that the human emotion that was first encountered by the angelic messenger was that of fear. Men were afraid in that day. They were afraid of many things, as they are today. There was Herod the Great on the throne. Herod was cruel, and was able to accomplish his wrath upon whoever was the object of his disfavor. He had personally put to death many, even in his own family, because of their antagonism to his plans. Also there were the Romans, too, with their proud legions, marching up and down across the face of the earth, holding everything in a severe and iron bondage. Many wars broke out and the economy was uncertain. The people were afraid</a:t>
            </a:r>
            <a:r>
              <a:rPr lang="en-MY" sz="1900" b="1" dirty="0" smtClean="0"/>
              <a:t>.</a:t>
            </a:r>
            <a:r>
              <a:rPr lang="en-MY" dirty="0"/>
              <a:t>			</a:t>
            </a:r>
          </a:p>
          <a:p>
            <a:pPr algn="r">
              <a:spcBef>
                <a:spcPts val="800"/>
              </a:spcBef>
            </a:pPr>
            <a:r>
              <a:rPr lang="en-MY" b="1" i="1" dirty="0" smtClean="0">
                <a:solidFill>
                  <a:srgbClr val="7E8C4D"/>
                </a:solidFill>
              </a:rPr>
              <a:t>(Ray Stedman, </a:t>
            </a:r>
            <a:r>
              <a:rPr lang="en-MY" b="1" dirty="0">
                <a:solidFill>
                  <a:srgbClr val="7E8C4D"/>
                </a:solidFill>
              </a:rPr>
              <a:t>"The </a:t>
            </a:r>
            <a:r>
              <a:rPr lang="en-MY" b="1" dirty="0" smtClean="0">
                <a:solidFill>
                  <a:srgbClr val="7E8C4D"/>
                </a:solidFill>
              </a:rPr>
              <a:t>Coming </a:t>
            </a:r>
            <a:r>
              <a:rPr lang="en-MY" b="1" dirty="0">
                <a:solidFill>
                  <a:srgbClr val="7E8C4D"/>
                </a:solidFill>
              </a:rPr>
              <a:t>of Joy”</a:t>
            </a:r>
            <a:r>
              <a:rPr lang="en-MY" b="1" i="1" dirty="0">
                <a:solidFill>
                  <a:srgbClr val="7E8C4D"/>
                </a:solidFill>
              </a:rPr>
              <a:t>)</a:t>
            </a:r>
            <a:endParaRPr lang="en-MY" b="1" dirty="0">
              <a:solidFill>
                <a:srgbClr val="7E8C4D"/>
              </a:solidFill>
            </a:endParaRPr>
          </a:p>
          <a:p>
            <a:endParaRPr lang="en-US" dirty="0"/>
          </a:p>
        </p:txBody>
      </p:sp>
    </p:spTree>
    <p:extLst>
      <p:ext uri="{BB962C8B-B14F-4D97-AF65-F5344CB8AC3E}">
        <p14:creationId xmlns:p14="http://schemas.microsoft.com/office/powerpoint/2010/main" val="61617977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17576"/>
            <a:ext cx="8915400" cy="877824"/>
          </a:xfrm>
        </p:spPr>
        <p:txBody>
          <a:bodyPr/>
          <a:lstStyle/>
          <a:p>
            <a:r>
              <a:rPr lang="en-US" dirty="0" smtClean="0"/>
              <a:t>Luke 2</a:t>
            </a:r>
            <a:endParaRPr lang="en-US" dirty="0"/>
          </a:p>
        </p:txBody>
      </p:sp>
      <p:sp>
        <p:nvSpPr>
          <p:cNvPr id="3" name="Subtitle 2"/>
          <p:cNvSpPr>
            <a:spLocks noGrp="1"/>
          </p:cNvSpPr>
          <p:nvPr>
            <p:ph type="subTitle" idx="1"/>
          </p:nvPr>
        </p:nvSpPr>
        <p:spPr>
          <a:xfrm>
            <a:off x="914400" y="1447800"/>
            <a:ext cx="8001000" cy="5105400"/>
          </a:xfrm>
        </p:spPr>
        <p:txBody>
          <a:bodyPr>
            <a:normAutofit lnSpcReduction="10000"/>
          </a:bodyPr>
          <a:lstStyle/>
          <a:p>
            <a:pPr algn="just"/>
            <a:r>
              <a:rPr lang="en-MY" b="1" baseline="30000" dirty="0"/>
              <a:t>1 </a:t>
            </a:r>
            <a:r>
              <a:rPr lang="en-MY" b="1" dirty="0"/>
              <a:t>In those days Caesar Augustus issued a decree that a census should be taken of the entire Roman world. </a:t>
            </a:r>
            <a:r>
              <a:rPr lang="en-MY" b="1" baseline="30000" dirty="0"/>
              <a:t>2 </a:t>
            </a:r>
            <a:r>
              <a:rPr lang="en-MY" b="1" dirty="0"/>
              <a:t>(This was the first census that took place while</a:t>
            </a:r>
            <a:r>
              <a:rPr lang="en-MY" b="1" baseline="30000" dirty="0"/>
              <a:t> </a:t>
            </a:r>
            <a:r>
              <a:rPr lang="en-MY" b="1" dirty="0"/>
              <a:t>Quirinius was governor of Syria.) </a:t>
            </a:r>
            <a:r>
              <a:rPr lang="en-MY" b="1" baseline="30000" dirty="0"/>
              <a:t>3 </a:t>
            </a:r>
            <a:r>
              <a:rPr lang="en-MY" b="1" dirty="0"/>
              <a:t>And everyone went to their own town to register</a:t>
            </a:r>
            <a:r>
              <a:rPr lang="en-MY" b="1" dirty="0" smtClean="0"/>
              <a:t>.</a:t>
            </a:r>
          </a:p>
          <a:p>
            <a:pPr algn="just"/>
            <a:endParaRPr lang="en-MY" sz="200" dirty="0"/>
          </a:p>
          <a:p>
            <a:pPr algn="just">
              <a:spcBef>
                <a:spcPts val="200"/>
              </a:spcBef>
            </a:pPr>
            <a:r>
              <a:rPr lang="en-MY" b="1" baseline="30000" dirty="0"/>
              <a:t>4 </a:t>
            </a:r>
            <a:r>
              <a:rPr lang="en-MY" b="1" dirty="0"/>
              <a:t>So Joseph also went up from the town of Nazareth in Galilee to Judea, to Bethlehem the town of David, because he belonged to the house and line of David. </a:t>
            </a:r>
            <a:r>
              <a:rPr lang="en-MY" b="1" baseline="30000" dirty="0"/>
              <a:t>5 </a:t>
            </a:r>
            <a:r>
              <a:rPr lang="en-MY" b="1" dirty="0"/>
              <a:t>He went there to register with Mary, who was pledged to be married to him and was expecting a child. </a:t>
            </a:r>
            <a:r>
              <a:rPr lang="en-MY" b="1" baseline="30000" dirty="0"/>
              <a:t>6 </a:t>
            </a:r>
            <a:r>
              <a:rPr lang="en-MY" b="1" dirty="0"/>
              <a:t>While they were there, the time came for the baby to be born, </a:t>
            </a:r>
            <a:r>
              <a:rPr lang="en-MY" b="1" baseline="30000" dirty="0"/>
              <a:t>7 </a:t>
            </a:r>
            <a:r>
              <a:rPr lang="en-MY" b="1" dirty="0"/>
              <a:t>and she gave birth to her firstborn, a son. She wrapped him in cloths and placed him in a manger, because there was no guest room available for them</a:t>
            </a:r>
            <a:r>
              <a:rPr lang="en-MY" b="1" dirty="0" smtClean="0"/>
              <a:t>.</a:t>
            </a:r>
            <a:endParaRPr lang="en-MY" dirty="0"/>
          </a:p>
          <a:p>
            <a:pPr algn="just"/>
            <a:r>
              <a:rPr lang="en-US" b="1" baseline="30000" dirty="0"/>
              <a:t>8 </a:t>
            </a:r>
            <a:r>
              <a:rPr lang="en-US" b="1" dirty="0"/>
              <a:t>And there were shepherds living out in the fields nearby, keeping watch over their flocks at night. </a:t>
            </a:r>
            <a:r>
              <a:rPr lang="en-US" b="1" baseline="30000" dirty="0"/>
              <a:t>9 </a:t>
            </a:r>
            <a:r>
              <a:rPr lang="en-US" b="1" dirty="0"/>
              <a:t>An angel of the Lord appeared to them, and the glory of the Lord shone around them, and they were terrified. </a:t>
            </a:r>
            <a:r>
              <a:rPr lang="en-US" b="1" baseline="30000" dirty="0"/>
              <a:t>10 </a:t>
            </a:r>
            <a:r>
              <a:rPr lang="en-US" b="1" dirty="0"/>
              <a:t>But the angel said to them, “Do not be afraid. I bring you good news that will cause great joy for all the people.</a:t>
            </a:r>
            <a:r>
              <a:rPr lang="en-MY" dirty="0"/>
              <a:t> </a:t>
            </a:r>
            <a:endParaRPr lang="en-MY" b="1" dirty="0"/>
          </a:p>
        </p:txBody>
      </p:sp>
    </p:spTree>
    <p:extLst>
      <p:ext uri="{BB962C8B-B14F-4D97-AF65-F5344CB8AC3E}">
        <p14:creationId xmlns:p14="http://schemas.microsoft.com/office/powerpoint/2010/main" val="3046281048"/>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877824"/>
          </a:xfrm>
        </p:spPr>
        <p:txBody>
          <a:bodyPr>
            <a:normAutofit/>
          </a:bodyPr>
          <a:lstStyle/>
          <a:p>
            <a:r>
              <a:rPr lang="en-US" sz="3600" dirty="0" smtClean="0"/>
              <a:t>Receiving God’s Peace</a:t>
            </a:r>
            <a:endParaRPr lang="en-US" sz="3600" dirty="0"/>
          </a:p>
        </p:txBody>
      </p:sp>
      <p:sp>
        <p:nvSpPr>
          <p:cNvPr id="3" name="Subtitle 2"/>
          <p:cNvSpPr>
            <a:spLocks noGrp="1"/>
          </p:cNvSpPr>
          <p:nvPr>
            <p:ph type="subTitle" idx="1"/>
          </p:nvPr>
        </p:nvSpPr>
        <p:spPr>
          <a:xfrm>
            <a:off x="914400" y="5105400"/>
            <a:ext cx="8001000" cy="1474695"/>
          </a:xfrm>
        </p:spPr>
        <p:txBody>
          <a:bodyPr/>
          <a:lstStyle/>
          <a:p>
            <a:pPr algn="r"/>
            <a:r>
              <a:rPr lang="en-MY" sz="1800" b="1" baseline="30000" dirty="0"/>
              <a:t>14 </a:t>
            </a:r>
            <a:r>
              <a:rPr lang="en-MY" sz="1800" b="1" dirty="0"/>
              <a:t>… and on earth peace to those </a:t>
            </a:r>
            <a:r>
              <a:rPr lang="en-MY" sz="1800" b="1" i="1" dirty="0"/>
              <a:t>on whom his favor rests</a:t>
            </a:r>
            <a:r>
              <a:rPr lang="en-MY" sz="1800" b="1" dirty="0"/>
              <a:t>.”		 </a:t>
            </a:r>
            <a:r>
              <a:rPr lang="en-MY" sz="1800" b="1" dirty="0" smtClean="0"/>
              <a:t>          </a:t>
            </a:r>
            <a:r>
              <a:rPr lang="en-MY" sz="1800" b="1" dirty="0" smtClean="0">
                <a:solidFill>
                  <a:srgbClr val="7E8C4D"/>
                </a:solidFill>
              </a:rPr>
              <a:t> </a:t>
            </a:r>
            <a:r>
              <a:rPr lang="en-MY" sz="1800" b="1" i="1" dirty="0" smtClean="0">
                <a:solidFill>
                  <a:srgbClr val="7E8C4D"/>
                </a:solidFill>
              </a:rPr>
              <a:t>(NIV)</a:t>
            </a:r>
            <a:endParaRPr lang="en-MY" sz="1800" b="1" dirty="0">
              <a:solidFill>
                <a:srgbClr val="7E8C4D"/>
              </a:solidFill>
            </a:endParaRPr>
          </a:p>
          <a:p>
            <a:pPr algn="r"/>
            <a:r>
              <a:rPr lang="en-MY" sz="1800" b="1" baseline="30000" dirty="0" smtClean="0"/>
              <a:t>14</a:t>
            </a:r>
            <a:r>
              <a:rPr lang="en-MY" sz="1800" b="1" dirty="0" smtClean="0"/>
              <a:t> … and on earth peace among </a:t>
            </a:r>
            <a:r>
              <a:rPr lang="en-MY" sz="1800" b="1" i="1" dirty="0" smtClean="0"/>
              <a:t>men with whom he is pleased</a:t>
            </a:r>
            <a:r>
              <a:rPr lang="en-MY" sz="1800" b="1" dirty="0" smtClean="0"/>
              <a:t>.”		       </a:t>
            </a:r>
            <a:r>
              <a:rPr lang="en-MY" sz="1800" b="1" dirty="0" smtClean="0">
                <a:solidFill>
                  <a:srgbClr val="7E8C4D"/>
                </a:solidFill>
              </a:rPr>
              <a:t>  </a:t>
            </a:r>
            <a:r>
              <a:rPr lang="en-MY" sz="1800" b="1" i="1" dirty="0" smtClean="0">
                <a:solidFill>
                  <a:srgbClr val="7E8C4D"/>
                </a:solidFill>
              </a:rPr>
              <a:t>(NASB)</a:t>
            </a:r>
            <a:endParaRPr lang="en-MY" sz="1800" b="1" dirty="0" smtClean="0">
              <a:solidFill>
                <a:srgbClr val="7E8C4D"/>
              </a:solidFill>
            </a:endParaRPr>
          </a:p>
          <a:p>
            <a:endParaRPr lang="en-US" dirty="0"/>
          </a:p>
        </p:txBody>
      </p:sp>
      <p:pic>
        <p:nvPicPr>
          <p:cNvPr id="5"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30394" r="-30394"/>
          <a:stretch>
            <a:fillRect/>
          </a:stretch>
        </p:blipFill>
        <p:spPr>
          <a:xfrm>
            <a:off x="927100" y="1743456"/>
            <a:ext cx="7988300" cy="2980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100541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9976"/>
            <a:ext cx="8915400" cy="877824"/>
          </a:xfrm>
        </p:spPr>
        <p:txBody>
          <a:bodyPr/>
          <a:lstStyle/>
          <a:p>
            <a:r>
              <a:rPr lang="en-US" dirty="0" smtClean="0"/>
              <a:t>Receiving God’s Peace</a:t>
            </a:r>
            <a:endParaRPr lang="en-US" dirty="0"/>
          </a:p>
        </p:txBody>
      </p:sp>
      <p:sp>
        <p:nvSpPr>
          <p:cNvPr id="3" name="Subtitle 2"/>
          <p:cNvSpPr>
            <a:spLocks noGrp="1"/>
          </p:cNvSpPr>
          <p:nvPr>
            <p:ph type="subTitle" idx="1"/>
          </p:nvPr>
        </p:nvSpPr>
        <p:spPr>
          <a:xfrm>
            <a:off x="914400" y="1676400"/>
            <a:ext cx="8001000" cy="4876800"/>
          </a:xfrm>
        </p:spPr>
        <p:txBody>
          <a:bodyPr>
            <a:normAutofit/>
          </a:bodyPr>
          <a:lstStyle/>
          <a:p>
            <a:pPr algn="just" fontAlgn="base"/>
            <a:r>
              <a:rPr lang="en-MY" b="1" dirty="0"/>
              <a:t>God’s purpose is to give you peace by being the most glorious Person in your life. Five times in the New Testament he is called “the God of peace”. And Jesus said, “My peace I give to you”. And Paul said “Jesus himself is our peace”.</a:t>
            </a:r>
          </a:p>
          <a:p>
            <a:pPr algn="just" fontAlgn="base"/>
            <a:r>
              <a:rPr lang="en-MY" b="1" dirty="0"/>
              <a:t>What this means is that the peace of God, or the peace of Christ, can never be separated from God himself and Christ himself. If we want peace to rule in our lives, God must rule in our lives. Christ must rule in our lives. God’s purpose is not to give you peace separate from himself. His purpose is to give you peace by being the most glorious Person in your life.</a:t>
            </a:r>
          </a:p>
          <a:p>
            <a:pPr algn="just" fontAlgn="base"/>
            <a:r>
              <a:rPr lang="en-MY" b="1" dirty="0"/>
              <a:t>So the key to peace is keeping together what the angels keep together: Glory to God, and peace to man. A heart bent on showing the glory of God, will know the peace of God.	</a:t>
            </a:r>
          </a:p>
          <a:p>
            <a:pPr algn="r" fontAlgn="base">
              <a:spcBef>
                <a:spcPts val="800"/>
              </a:spcBef>
            </a:pPr>
            <a:r>
              <a:rPr lang="en-MY" b="1" i="1" dirty="0">
                <a:solidFill>
                  <a:srgbClr val="7E8C4D"/>
                </a:solidFill>
              </a:rPr>
              <a:t>(John Piper, </a:t>
            </a:r>
            <a:r>
              <a:rPr lang="en-MY" b="1" dirty="0">
                <a:solidFill>
                  <a:srgbClr val="7E8C4D"/>
                </a:solidFill>
              </a:rPr>
              <a:t>"A Saviour Is Born”</a:t>
            </a:r>
            <a:r>
              <a:rPr lang="en-MY" b="1" i="1" dirty="0">
                <a:solidFill>
                  <a:srgbClr val="7E8C4D"/>
                </a:solidFill>
              </a:rPr>
              <a:t>)</a:t>
            </a:r>
            <a:endParaRPr lang="en-MY" b="1" dirty="0">
              <a:solidFill>
                <a:srgbClr val="7E8C4D"/>
              </a:solidFill>
            </a:endParaRPr>
          </a:p>
          <a:p>
            <a:endParaRPr lang="en-US" dirty="0"/>
          </a:p>
        </p:txBody>
      </p:sp>
    </p:spTree>
    <p:extLst>
      <p:ext uri="{BB962C8B-B14F-4D97-AF65-F5344CB8AC3E}">
        <p14:creationId xmlns:p14="http://schemas.microsoft.com/office/powerpoint/2010/main" val="14718528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3776"/>
            <a:ext cx="8915400" cy="877824"/>
          </a:xfrm>
        </p:spPr>
        <p:txBody>
          <a:bodyPr>
            <a:normAutofit/>
          </a:bodyPr>
          <a:lstStyle/>
          <a:p>
            <a:r>
              <a:rPr lang="en-US" sz="3600" dirty="0" smtClean="0"/>
              <a:t>Peace With God</a:t>
            </a:r>
            <a:endParaRPr lang="en-US" sz="3600" dirty="0"/>
          </a:p>
        </p:txBody>
      </p:sp>
      <p:sp>
        <p:nvSpPr>
          <p:cNvPr id="3" name="Subtitle 2"/>
          <p:cNvSpPr>
            <a:spLocks noGrp="1"/>
          </p:cNvSpPr>
          <p:nvPr>
            <p:ph type="subTitle" idx="1"/>
          </p:nvPr>
        </p:nvSpPr>
        <p:spPr>
          <a:xfrm>
            <a:off x="914400" y="5307105"/>
            <a:ext cx="8001000" cy="1246095"/>
          </a:xfrm>
        </p:spPr>
        <p:txBody>
          <a:bodyPr/>
          <a:lstStyle/>
          <a:p>
            <a:pPr algn="just"/>
            <a:r>
              <a:rPr lang="en-MY" sz="1800" b="1" baseline="30000" dirty="0"/>
              <a:t>1 </a:t>
            </a:r>
            <a:r>
              <a:rPr lang="en-MY" sz="1800" b="1" dirty="0"/>
              <a:t>Therefore, since we have been justified through faith, we have peace with God through our Lord Jesus Christ,	</a:t>
            </a:r>
          </a:p>
          <a:p>
            <a:pPr algn="r"/>
            <a:r>
              <a:rPr lang="en-MY" sz="1800" b="1" i="1" dirty="0">
                <a:solidFill>
                  <a:srgbClr val="7E8C4D"/>
                </a:solidFill>
              </a:rPr>
              <a:t>(Romans 5)</a:t>
            </a:r>
            <a:endParaRPr lang="en-MY" sz="1800" b="1" dirty="0">
              <a:solidFill>
                <a:srgbClr val="7E8C4D"/>
              </a:solidFill>
            </a:endParaRPr>
          </a:p>
          <a:p>
            <a:endParaRPr lang="en-US" dirty="0"/>
          </a:p>
        </p:txBody>
      </p:sp>
      <p:pic>
        <p:nvPicPr>
          <p:cNvPr id="5" name="Picture Placeholder 4"/>
          <p:cNvPicPr>
            <a:picLocks noGrp="1" noChangeAspect="1"/>
          </p:cNvPicPr>
          <p:nvPr>
            <p:ph type="pic" sz="quarter" idx="13"/>
          </p:nvPr>
        </p:nvPicPr>
        <p:blipFill>
          <a:blip r:embed="rId2"/>
          <a:srcRect t="11031" b="11031"/>
          <a:stretch>
            <a:fillRect/>
          </a:stretch>
        </p:blipFill>
        <p:spPr>
          <a:xfrm>
            <a:off x="927100" y="1600200"/>
            <a:ext cx="7988300" cy="3505200"/>
          </a:xfrm>
        </p:spPr>
      </p:pic>
    </p:spTree>
    <p:extLst>
      <p:ext uri="{BB962C8B-B14F-4D97-AF65-F5344CB8AC3E}">
        <p14:creationId xmlns:p14="http://schemas.microsoft.com/office/powerpoint/2010/main" val="255962665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914400"/>
          </a:xfrm>
        </p:spPr>
        <p:txBody>
          <a:bodyPr/>
          <a:lstStyle/>
          <a:p>
            <a:r>
              <a:rPr lang="en-US" dirty="0" smtClean="0"/>
              <a:t>Peace With Ourselves</a:t>
            </a:r>
            <a:endParaRPr lang="en-US" dirty="0"/>
          </a:p>
        </p:txBody>
      </p:sp>
      <p:pic>
        <p:nvPicPr>
          <p:cNvPr id="5" name="Picture Placeholder 4"/>
          <p:cNvPicPr>
            <a:picLocks noGrp="1" noChangeAspect="1"/>
          </p:cNvPicPr>
          <p:nvPr>
            <p:ph type="pic" idx="1"/>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4360" r="-4360"/>
          <a:stretch>
            <a:fillRect/>
          </a:stretch>
        </p:blipFill>
        <p:spPr>
          <a:xfrm>
            <a:off x="4876800" y="2047875"/>
            <a:ext cx="4038600" cy="4206875"/>
          </a:xfrm>
        </p:spPr>
      </p:pic>
      <p:sp>
        <p:nvSpPr>
          <p:cNvPr id="4" name="Text Placeholder 3"/>
          <p:cNvSpPr>
            <a:spLocks noGrp="1"/>
          </p:cNvSpPr>
          <p:nvPr>
            <p:ph type="body" sz="half" idx="2"/>
          </p:nvPr>
        </p:nvSpPr>
        <p:spPr>
          <a:xfrm>
            <a:off x="914400" y="2039112"/>
            <a:ext cx="3657600" cy="4224528"/>
          </a:xfrm>
        </p:spPr>
        <p:txBody>
          <a:bodyPr/>
          <a:lstStyle/>
          <a:p>
            <a:r>
              <a:rPr lang="en-MY" b="1" baseline="30000" dirty="0"/>
              <a:t>6 </a:t>
            </a:r>
            <a:r>
              <a:rPr lang="en-MY" b="1" dirty="0"/>
              <a:t>Do not be anxious about anything, but in every situation, by </a:t>
            </a:r>
            <a:r>
              <a:rPr lang="en-MY" sz="2800" b="1" dirty="0"/>
              <a:t>prayer</a:t>
            </a:r>
            <a:r>
              <a:rPr lang="en-MY" b="1" dirty="0"/>
              <a:t> and </a:t>
            </a:r>
            <a:r>
              <a:rPr lang="en-MY" sz="2800" b="1" dirty="0"/>
              <a:t>petition</a:t>
            </a:r>
            <a:r>
              <a:rPr lang="en-MY" b="1" dirty="0"/>
              <a:t>, with </a:t>
            </a:r>
            <a:r>
              <a:rPr lang="en-MY" sz="2800" b="1" dirty="0"/>
              <a:t>thanksgiving</a:t>
            </a:r>
            <a:r>
              <a:rPr lang="en-MY" b="1" dirty="0"/>
              <a:t>, present your </a:t>
            </a:r>
            <a:r>
              <a:rPr lang="en-MY" sz="2800" b="1" dirty="0"/>
              <a:t>requests to God</a:t>
            </a:r>
            <a:r>
              <a:rPr lang="en-MY" b="1" dirty="0"/>
              <a:t>.</a:t>
            </a:r>
            <a:r>
              <a:rPr lang="en-MY" b="1" baseline="30000" dirty="0"/>
              <a:t>  			        </a:t>
            </a:r>
            <a:r>
              <a:rPr lang="en-MY" b="1" dirty="0">
                <a:solidFill>
                  <a:srgbClr val="7E8C4D"/>
                </a:solidFill>
              </a:rPr>
              <a:t> </a:t>
            </a:r>
            <a:r>
              <a:rPr lang="en-MY" b="1" i="1" dirty="0">
                <a:solidFill>
                  <a:srgbClr val="7E8C4D"/>
                </a:solidFill>
              </a:rPr>
              <a:t>(Philippians 4)</a:t>
            </a:r>
            <a:endParaRPr lang="en-MY" b="1" dirty="0">
              <a:solidFill>
                <a:srgbClr val="7E8C4D"/>
              </a:solidFill>
            </a:endParaRPr>
          </a:p>
          <a:p>
            <a:endParaRPr lang="en-US" dirty="0"/>
          </a:p>
        </p:txBody>
      </p:sp>
    </p:spTree>
    <p:extLst>
      <p:ext uri="{BB962C8B-B14F-4D97-AF65-F5344CB8AC3E}">
        <p14:creationId xmlns:p14="http://schemas.microsoft.com/office/powerpoint/2010/main" val="228361314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877824"/>
          </a:xfrm>
        </p:spPr>
        <p:txBody>
          <a:bodyPr>
            <a:normAutofit/>
          </a:bodyPr>
          <a:lstStyle/>
          <a:p>
            <a:r>
              <a:rPr lang="en-US" sz="3600" dirty="0" smtClean="0"/>
              <a:t>Peace With Others</a:t>
            </a:r>
            <a:endParaRPr lang="en-US" sz="3600" dirty="0"/>
          </a:p>
        </p:txBody>
      </p:sp>
      <p:sp>
        <p:nvSpPr>
          <p:cNvPr id="3" name="Subtitle 2"/>
          <p:cNvSpPr>
            <a:spLocks noGrp="1"/>
          </p:cNvSpPr>
          <p:nvPr>
            <p:ph type="subTitle" idx="1"/>
          </p:nvPr>
        </p:nvSpPr>
        <p:spPr>
          <a:xfrm>
            <a:off x="914400" y="5459505"/>
            <a:ext cx="8001000" cy="1017495"/>
          </a:xfrm>
        </p:spPr>
        <p:txBody>
          <a:bodyPr/>
          <a:lstStyle/>
          <a:p>
            <a:pPr algn="just"/>
            <a:r>
              <a:rPr lang="en-MY" sz="1800" b="1" baseline="30000" dirty="0"/>
              <a:t>18 </a:t>
            </a:r>
            <a:r>
              <a:rPr lang="en-MY" sz="1800" b="1" dirty="0"/>
              <a:t>If it is possible, as far as it depends on you, live at peace with everyone. </a:t>
            </a:r>
            <a:r>
              <a:rPr lang="en-MY" sz="1800" b="1" dirty="0" smtClean="0"/>
              <a:t>					         </a:t>
            </a:r>
            <a:r>
              <a:rPr lang="en-MY" sz="1800" b="1" i="1" dirty="0" smtClean="0">
                <a:solidFill>
                  <a:srgbClr val="7E8C4D"/>
                </a:solidFill>
              </a:rPr>
              <a:t>(</a:t>
            </a:r>
            <a:r>
              <a:rPr lang="en-MY" sz="1800" b="1" i="1" dirty="0">
                <a:solidFill>
                  <a:srgbClr val="7E8C4D"/>
                </a:solidFill>
              </a:rPr>
              <a:t>Romans 12</a:t>
            </a:r>
            <a:r>
              <a:rPr lang="en-MY" sz="1800" b="1" i="1" dirty="0" smtClean="0">
                <a:solidFill>
                  <a:srgbClr val="7E8C4D"/>
                </a:solidFill>
              </a:rPr>
              <a:t>)</a:t>
            </a:r>
            <a:endParaRPr lang="en-MY" sz="1800" b="1" dirty="0">
              <a:solidFill>
                <a:srgbClr val="7E8C4D"/>
              </a:solidFill>
            </a:endParaRPr>
          </a:p>
        </p:txBody>
      </p:sp>
      <p:pic>
        <p:nvPicPr>
          <p:cNvPr id="5"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Lst>
          </a:blip>
          <a:srcRect l="-16820" r="-16820"/>
          <a:stretch>
            <a:fillRect/>
          </a:stretch>
        </p:blipFill>
        <p:spPr>
          <a:xfrm>
            <a:off x="927100" y="1752600"/>
            <a:ext cx="7988300" cy="3362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756273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Glory Ever-Ascending</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l="-19118" r="-19118"/>
          <a:stretch>
            <a:fillRect/>
          </a:stretch>
        </p:blipFill>
        <p:spPr>
          <a:xfrm>
            <a:off x="914400" y="2133600"/>
            <a:ext cx="8058150"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235023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Glory Ever-Ascending</a:t>
            </a:r>
            <a:endParaRPr lang="en-US" dirty="0"/>
          </a:p>
        </p:txBody>
      </p:sp>
      <p:pic>
        <p:nvPicPr>
          <p:cNvPr id="5" name="Content Placeholder 4"/>
          <p:cNvPicPr>
            <a:picLocks noGrp="1" noChangeAspect="1"/>
          </p:cNvPicPr>
          <p:nvPr>
            <p:ph sz="half" idx="1"/>
          </p:nvPr>
        </p:nvPicPr>
        <p:blipFill>
          <a:blip r:embed="rId2"/>
          <a:srcRect l="13695" r="13695"/>
          <a:stretch>
            <a:fillRect/>
          </a:stretch>
        </p:blipFill>
        <p:spPr>
          <a:xfrm>
            <a:off x="1117600" y="2286000"/>
            <a:ext cx="3566160" cy="3681412"/>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half" idx="2"/>
          </p:nvPr>
        </p:nvPicPr>
        <p:blipFill>
          <a:blip r:embed="rId3"/>
          <a:srcRect l="13695" r="13695"/>
          <a:stretch>
            <a:fillRect/>
          </a:stretch>
        </p:blipFill>
        <p:spPr>
          <a:xfrm>
            <a:off x="5147534" y="2286000"/>
            <a:ext cx="3566160" cy="3681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422923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Peace Ever-Descending</a:t>
            </a:r>
            <a:endParaRPr lang="en-US" dirty="0"/>
          </a:p>
        </p:txBody>
      </p:sp>
      <p:pic>
        <p:nvPicPr>
          <p:cNvPr id="5" name="Content Placeholder 4"/>
          <p:cNvPicPr>
            <a:picLocks noGrp="1" noChangeAspect="1"/>
          </p:cNvPicPr>
          <p:nvPr>
            <p:ph sz="half" idx="1"/>
          </p:nvPr>
        </p:nvPicPr>
        <p:blipFill>
          <a:blip r:embed="rId2"/>
          <a:srcRect l="13695" r="13695"/>
          <a:stretch>
            <a:fillRect/>
          </a:stretch>
        </p:blipFill>
        <p:spPr>
          <a:xfrm>
            <a:off x="1235075" y="2209800"/>
            <a:ext cx="3565525" cy="3681412"/>
          </a:xfrm>
          <a:prstGeom prst="rect">
            <a:avLst/>
          </a:prstGeom>
          <a:ln>
            <a:noFill/>
          </a:ln>
          <a:effectLst>
            <a:outerShdw blurRad="292100" dist="139700" dir="2700000" algn="tl" rotWithShape="0">
              <a:srgbClr val="333333">
                <a:alpha val="65000"/>
              </a:srgbClr>
            </a:outerShdw>
          </a:effectLst>
        </p:spPr>
      </p:pic>
      <p:pic>
        <p:nvPicPr>
          <p:cNvPr id="8" name="Content Placeholder 4"/>
          <p:cNvPicPr>
            <a:picLocks noGrp="1" noChangeAspect="1"/>
          </p:cNvPicPr>
          <p:nvPr>
            <p:ph sz="half" idx="2"/>
          </p:nvPr>
        </p:nvPicPr>
        <p:blipFill>
          <a:blip r:embed="rId3"/>
          <a:srcRect t="11260" b="11260"/>
          <a:stretch>
            <a:fillRect/>
          </a:stretch>
        </p:blipFill>
        <p:spPr>
          <a:xfrm>
            <a:off x="5147534" y="2209800"/>
            <a:ext cx="3566160" cy="3681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613985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5400" cy="914400"/>
          </a:xfrm>
        </p:spPr>
        <p:txBody>
          <a:bodyPr/>
          <a:lstStyle/>
          <a:p>
            <a:r>
              <a:rPr lang="en-US" dirty="0" smtClean="0"/>
              <a:t>Rejection of God’s Peace</a:t>
            </a:r>
            <a:endParaRPr lang="en-US" dirty="0"/>
          </a:p>
        </p:txBody>
      </p:sp>
      <p:pic>
        <p:nvPicPr>
          <p:cNvPr id="5" name="Content Placeholder 4"/>
          <p:cNvPicPr>
            <a:picLocks noGrp="1" noChangeAspect="1"/>
          </p:cNvPicPr>
          <p:nvPr>
            <p:ph idx="1"/>
          </p:nvPr>
        </p:nvPicPr>
        <p:blipFill>
          <a:blip r:embed="rId2"/>
          <a:srcRect t="5898" b="5898"/>
          <a:stretch>
            <a:fillRect/>
          </a:stretch>
        </p:blipFill>
        <p:spPr>
          <a:xfrm>
            <a:off x="5148263" y="2090928"/>
            <a:ext cx="3565525" cy="41910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900952" y="2057400"/>
            <a:ext cx="3566160" cy="4224528"/>
          </a:xfrm>
        </p:spPr>
        <p:txBody>
          <a:bodyPr/>
          <a:lstStyle/>
          <a:p>
            <a:pPr algn="just"/>
            <a:r>
              <a:rPr lang="en-MY" b="1" baseline="30000" dirty="0"/>
              <a:t>41 </a:t>
            </a:r>
            <a:r>
              <a:rPr lang="en-MY" b="1" dirty="0"/>
              <a:t>As he approached Jerusalem and saw the city, he </a:t>
            </a:r>
            <a:r>
              <a:rPr lang="en-MY" sz="2800" b="1" dirty="0"/>
              <a:t>wept</a:t>
            </a:r>
            <a:r>
              <a:rPr lang="en-MY" b="1" dirty="0"/>
              <a:t> over it </a:t>
            </a:r>
            <a:r>
              <a:rPr lang="en-MY" b="1" baseline="30000" dirty="0"/>
              <a:t>42 </a:t>
            </a:r>
            <a:r>
              <a:rPr lang="en-MY" b="1" dirty="0"/>
              <a:t>and said, “</a:t>
            </a:r>
            <a:r>
              <a:rPr lang="en-MY" sz="1900" b="1" dirty="0"/>
              <a:t>If you</a:t>
            </a:r>
            <a:r>
              <a:rPr lang="en-MY" b="1" dirty="0"/>
              <a:t>, even you</a:t>
            </a:r>
            <a:r>
              <a:rPr lang="en-MY" sz="2800" b="1" dirty="0"/>
              <a:t>, </a:t>
            </a:r>
            <a:r>
              <a:rPr lang="en-MY" b="1" dirty="0"/>
              <a:t>had only known</a:t>
            </a:r>
            <a:r>
              <a:rPr lang="en-MY" sz="2800" b="1" dirty="0"/>
              <a:t> </a:t>
            </a:r>
            <a:r>
              <a:rPr lang="en-MY" b="1" dirty="0"/>
              <a:t>on this day </a:t>
            </a:r>
            <a:r>
              <a:rPr lang="en-MY" sz="2800" b="1" dirty="0"/>
              <a:t>what would bring you peace</a:t>
            </a:r>
            <a:r>
              <a:rPr lang="en-MY" b="1" dirty="0"/>
              <a:t>—but now it is hidden from your eyes.	</a:t>
            </a:r>
          </a:p>
          <a:p>
            <a:pPr algn="r">
              <a:spcBef>
                <a:spcPts val="800"/>
              </a:spcBef>
            </a:pPr>
            <a:r>
              <a:rPr lang="en-MY" b="1" i="1" dirty="0">
                <a:solidFill>
                  <a:srgbClr val="7E8C4D"/>
                </a:solidFill>
              </a:rPr>
              <a:t>(Luke 19</a:t>
            </a:r>
            <a:r>
              <a:rPr lang="en-MY" b="1" i="1" dirty="0" smtClean="0">
                <a:solidFill>
                  <a:srgbClr val="7E8C4D"/>
                </a:solidFill>
              </a:rPr>
              <a:t>)</a:t>
            </a:r>
            <a:endParaRPr lang="en-MY" dirty="0">
              <a:solidFill>
                <a:srgbClr val="7E8C4D"/>
              </a:solidFill>
            </a:endParaRPr>
          </a:p>
        </p:txBody>
      </p:sp>
    </p:spTree>
    <p:extLst>
      <p:ext uri="{BB962C8B-B14F-4D97-AF65-F5344CB8AC3E}">
        <p14:creationId xmlns:p14="http://schemas.microsoft.com/office/powerpoint/2010/main" val="236546726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lstStyle/>
          <a:p>
            <a:r>
              <a:rPr lang="en-US" dirty="0" smtClean="0"/>
              <a:t>Pseudo Peace</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2057400" y="1981200"/>
            <a:ext cx="5715000" cy="4286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355000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8915400" cy="877824"/>
          </a:xfrm>
        </p:spPr>
        <p:txBody>
          <a:bodyPr/>
          <a:lstStyle/>
          <a:p>
            <a:r>
              <a:rPr lang="en-US" dirty="0" smtClean="0"/>
              <a:t>Luke 2</a:t>
            </a:r>
            <a:endParaRPr lang="en-US" dirty="0"/>
          </a:p>
        </p:txBody>
      </p:sp>
      <p:sp>
        <p:nvSpPr>
          <p:cNvPr id="3" name="Subtitle 2"/>
          <p:cNvSpPr>
            <a:spLocks noGrp="1"/>
          </p:cNvSpPr>
          <p:nvPr>
            <p:ph type="subTitle" idx="1"/>
          </p:nvPr>
        </p:nvSpPr>
        <p:spPr>
          <a:xfrm>
            <a:off x="914400" y="1447800"/>
            <a:ext cx="8001000" cy="5105400"/>
          </a:xfrm>
        </p:spPr>
        <p:txBody>
          <a:bodyPr>
            <a:normAutofit fontScale="92500" lnSpcReduction="10000"/>
          </a:bodyPr>
          <a:lstStyle/>
          <a:p>
            <a:pPr algn="just"/>
            <a:r>
              <a:rPr lang="en-MY" sz="1900" b="1" baseline="30000" dirty="0"/>
              <a:t>11 </a:t>
            </a:r>
            <a:r>
              <a:rPr lang="en-MY" sz="1900" b="1" dirty="0"/>
              <a:t>Today in the town of David a Saviour has been born to you; he is the Messiah, the Lord. </a:t>
            </a:r>
            <a:r>
              <a:rPr lang="en-MY" sz="1900" b="1" baseline="30000" dirty="0"/>
              <a:t>12 </a:t>
            </a:r>
            <a:r>
              <a:rPr lang="en-MY" sz="1900" b="1" dirty="0"/>
              <a:t>This will be a sign to you: You will find a baby wrapped in cloths and lying in a manger.</a:t>
            </a:r>
            <a:r>
              <a:rPr lang="en-MY" sz="1900" b="1" dirty="0" smtClean="0"/>
              <a:t>”</a:t>
            </a:r>
            <a:endParaRPr lang="en-MY" sz="1900" dirty="0"/>
          </a:p>
          <a:p>
            <a:pPr algn="just">
              <a:spcBef>
                <a:spcPts val="800"/>
              </a:spcBef>
            </a:pPr>
            <a:r>
              <a:rPr lang="en-MY" sz="1900" b="1" baseline="30000" dirty="0" smtClean="0"/>
              <a:t>13 </a:t>
            </a:r>
            <a:r>
              <a:rPr lang="en-MY" sz="1900" b="1" dirty="0" smtClean="0"/>
              <a:t>Suddenly a great company of the heavenly host appeared with the angel, praising God and saying,</a:t>
            </a:r>
            <a:endParaRPr lang="en-MY" sz="1900" dirty="0" smtClean="0"/>
          </a:p>
          <a:p>
            <a:pPr algn="just">
              <a:spcBef>
                <a:spcPts val="800"/>
              </a:spcBef>
            </a:pPr>
            <a:r>
              <a:rPr lang="en-MY" sz="1900" b="1" baseline="30000" dirty="0" smtClean="0"/>
              <a:t>14 </a:t>
            </a:r>
            <a:r>
              <a:rPr lang="en-MY" sz="1900" b="1" dirty="0" smtClean="0"/>
              <a:t>“Glory to God in the highest heaven,</a:t>
            </a:r>
            <a:br>
              <a:rPr lang="en-MY" sz="1900" b="1" dirty="0" smtClean="0"/>
            </a:br>
            <a:r>
              <a:rPr lang="en-MY" sz="1900" b="1" dirty="0" smtClean="0"/>
              <a:t>    and on earth peace to those on whom his favor rests.”</a:t>
            </a:r>
            <a:endParaRPr lang="en-MY" sz="1900" dirty="0" smtClean="0"/>
          </a:p>
          <a:p>
            <a:pPr algn="just">
              <a:spcBef>
                <a:spcPts val="800"/>
              </a:spcBef>
            </a:pPr>
            <a:r>
              <a:rPr lang="en-MY" sz="1900" b="1" baseline="30000" dirty="0" smtClean="0"/>
              <a:t>15</a:t>
            </a:r>
            <a:r>
              <a:rPr lang="en-MY" sz="1900" b="1" baseline="30000" dirty="0"/>
              <a:t> </a:t>
            </a:r>
            <a:r>
              <a:rPr lang="en-MY" sz="1900" b="1" dirty="0"/>
              <a:t>When the angels had left them and gone into heaven, the shepherds said to one another, “Let’s go </a:t>
            </a:r>
            <a:r>
              <a:rPr lang="en-MY" sz="1900" b="1" dirty="0" smtClean="0"/>
              <a:t>to Bethlehem and see this thing that has happened, which the Lord has told us about.”</a:t>
            </a:r>
            <a:endParaRPr lang="en-MY" sz="1900" dirty="0" smtClean="0"/>
          </a:p>
          <a:p>
            <a:pPr algn="just">
              <a:spcBef>
                <a:spcPts val="800"/>
              </a:spcBef>
            </a:pPr>
            <a:r>
              <a:rPr lang="en-US" sz="1900" b="1" baseline="30000" dirty="0" smtClean="0"/>
              <a:t>16 </a:t>
            </a:r>
            <a:r>
              <a:rPr lang="en-US" sz="1900" b="1" dirty="0" smtClean="0"/>
              <a:t>So they hurried off and found Mary and Joseph, and the baby, who was lying in the manger. </a:t>
            </a:r>
            <a:r>
              <a:rPr lang="en-US" sz="1900" b="1" baseline="30000" dirty="0" smtClean="0"/>
              <a:t>17 </a:t>
            </a:r>
            <a:r>
              <a:rPr lang="en-US" sz="1900" b="1" dirty="0" smtClean="0"/>
              <a:t>When they had seen him, they spread the word concerning what had been told them about this child, </a:t>
            </a:r>
            <a:r>
              <a:rPr lang="en-US" sz="1900" b="1" baseline="30000" dirty="0" smtClean="0"/>
              <a:t>18 </a:t>
            </a:r>
            <a:r>
              <a:rPr lang="en-US" sz="1900" b="1" dirty="0" smtClean="0"/>
              <a:t>and all who heard it were amazed at what the shepherds said to them. </a:t>
            </a:r>
            <a:r>
              <a:rPr lang="en-US" sz="1900" b="1" baseline="30000" dirty="0" smtClean="0"/>
              <a:t>19 </a:t>
            </a:r>
            <a:r>
              <a:rPr lang="en-US" sz="1900" b="1" dirty="0" smtClean="0"/>
              <a:t>But Mary treasured up all these things and pondered them in her heart. </a:t>
            </a:r>
            <a:r>
              <a:rPr lang="en-US" sz="1900" b="1" baseline="30000" dirty="0" smtClean="0"/>
              <a:t>20 </a:t>
            </a:r>
            <a:r>
              <a:rPr lang="en-US" sz="1900" b="1" dirty="0" smtClean="0"/>
              <a:t>The shepherds returned, glorifying and praising God for all the things they had heard and seen, which were just as they had been told.</a:t>
            </a:r>
            <a:r>
              <a:rPr lang="en-MY" sz="1900" dirty="0" smtClean="0"/>
              <a:t> </a:t>
            </a:r>
            <a:endParaRPr lang="en-MY" sz="1900" b="1" dirty="0"/>
          </a:p>
        </p:txBody>
      </p:sp>
    </p:spTree>
    <p:extLst>
      <p:ext uri="{BB962C8B-B14F-4D97-AF65-F5344CB8AC3E}">
        <p14:creationId xmlns:p14="http://schemas.microsoft.com/office/powerpoint/2010/main" val="1911530010"/>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lstStyle/>
          <a:p>
            <a:r>
              <a:rPr lang="en-US" dirty="0" smtClean="0"/>
              <a:t>Hark The Herald Hipsters Sing</a:t>
            </a:r>
            <a:endParaRPr lang="en-US" dirty="0"/>
          </a:p>
        </p:txBody>
      </p:sp>
      <p:pic>
        <p:nvPicPr>
          <p:cNvPr id="4" name="Content Placeholder 3"/>
          <p:cNvPicPr>
            <a:picLocks noGrp="1" noChangeAspect="1"/>
          </p:cNvPicPr>
          <p:nvPr>
            <p:ph idx="1"/>
          </p:nvPr>
        </p:nvPicPr>
        <p:blipFill>
          <a:blip r:embed="rId2"/>
          <a:srcRect t="-5384" b="-5384"/>
          <a:stretch>
            <a:fillRect/>
          </a:stretch>
        </p:blipFill>
        <p:spPr>
          <a:xfrm>
            <a:off x="1114425" y="1658937"/>
            <a:ext cx="7610475" cy="4741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429878"/>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normAutofit/>
          </a:bodyPr>
          <a:lstStyle/>
          <a:p>
            <a:r>
              <a:rPr lang="en-US" dirty="0" smtClean="0"/>
              <a:t>The Wonders of Christmas</a:t>
            </a:r>
            <a:endParaRPr lang="en-US" dirty="0"/>
          </a:p>
        </p:txBody>
      </p:sp>
      <p:pic>
        <p:nvPicPr>
          <p:cNvPr id="3" name="Picture 2"/>
          <p:cNvPicPr>
            <a:picLocks noChangeAspect="1"/>
          </p:cNvPicPr>
          <p:nvPr/>
        </p:nvPicPr>
        <p:blipFill>
          <a:blip r:embed="rId2"/>
          <a:stretch>
            <a:fillRect/>
          </a:stretch>
        </p:blipFill>
        <p:spPr>
          <a:xfrm>
            <a:off x="2514600" y="1752600"/>
            <a:ext cx="4572000" cy="457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5752816"/>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123" y="569976"/>
            <a:ext cx="8915400" cy="877824"/>
          </a:xfrm>
        </p:spPr>
        <p:txBody>
          <a:bodyPr>
            <a:normAutofit/>
          </a:bodyPr>
          <a:lstStyle/>
          <a:p>
            <a:r>
              <a:rPr lang="en-US" sz="3600" dirty="0" smtClean="0"/>
              <a:t>The Great News</a:t>
            </a:r>
            <a:endParaRPr lang="en-US" sz="3600" dirty="0"/>
          </a:p>
        </p:txBody>
      </p:sp>
      <p:sp>
        <p:nvSpPr>
          <p:cNvPr id="3" name="Subtitle 2"/>
          <p:cNvSpPr>
            <a:spLocks noGrp="1"/>
          </p:cNvSpPr>
          <p:nvPr>
            <p:ph type="subTitle" idx="1"/>
          </p:nvPr>
        </p:nvSpPr>
        <p:spPr>
          <a:xfrm>
            <a:off x="914400" y="5002306"/>
            <a:ext cx="8001000" cy="1406310"/>
          </a:xfrm>
        </p:spPr>
        <p:txBody>
          <a:bodyPr>
            <a:normAutofit/>
          </a:bodyPr>
          <a:lstStyle/>
          <a:p>
            <a:pPr algn="just"/>
            <a:r>
              <a:rPr lang="en-MY" sz="1800" b="1" baseline="30000" dirty="0"/>
              <a:t>11 </a:t>
            </a:r>
            <a:r>
              <a:rPr lang="en-MY" sz="1800" b="1" dirty="0"/>
              <a:t>Today in the town of David a Saviour has been born to you; he is the Messiah, the Lord. </a:t>
            </a:r>
            <a:r>
              <a:rPr lang="en-MY" sz="1800" b="1" baseline="30000" dirty="0"/>
              <a:t>12 </a:t>
            </a:r>
            <a:r>
              <a:rPr lang="en-MY" sz="1800" b="1" dirty="0"/>
              <a:t>This will be a sign to you: You will find a baby wrapped in cloths and lying in a manger.”</a:t>
            </a:r>
            <a:r>
              <a:rPr lang="en-MY" b="1" dirty="0"/>
              <a:t>		</a:t>
            </a:r>
            <a:r>
              <a:rPr lang="en-MY" b="1" dirty="0" smtClean="0">
                <a:solidFill>
                  <a:schemeClr val="accent6">
                    <a:lumMod val="60000"/>
                    <a:lumOff val="40000"/>
                  </a:schemeClr>
                </a:solidFill>
              </a:rPr>
              <a:t>  </a:t>
            </a:r>
            <a:r>
              <a:rPr lang="en-MY" sz="1800" b="1" i="1" dirty="0" smtClean="0">
                <a:solidFill>
                  <a:srgbClr val="7E8C4D"/>
                </a:solidFill>
              </a:rPr>
              <a:t>(Luke 2</a:t>
            </a:r>
            <a:r>
              <a:rPr lang="en-MY" b="1" i="1" dirty="0" smtClean="0">
                <a:solidFill>
                  <a:srgbClr val="7E8C4D"/>
                </a:solidFill>
              </a:rPr>
              <a:t>)</a:t>
            </a:r>
            <a:endParaRPr lang="en-MY" dirty="0">
              <a:solidFill>
                <a:srgbClr val="7E8C4D"/>
              </a:solidFill>
            </a:endParaRPr>
          </a:p>
        </p:txBody>
      </p:sp>
      <p:pic>
        <p:nvPicPr>
          <p:cNvPr id="5" name="Picture Placeholder 4"/>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rcRect l="-25330" r="-25330"/>
          <a:stretch>
            <a:fillRect/>
          </a:stretch>
        </p:blipFill>
        <p:spPr>
          <a:xfrm>
            <a:off x="927100" y="1743075"/>
            <a:ext cx="7988300" cy="2981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271238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3813" cy="914400"/>
          </a:xfrm>
        </p:spPr>
        <p:txBody>
          <a:bodyPr/>
          <a:lstStyle/>
          <a:p>
            <a:r>
              <a:rPr lang="en-US" dirty="0" smtClean="0"/>
              <a:t>Today</a:t>
            </a:r>
            <a:endParaRPr lang="en-US" dirty="0"/>
          </a:p>
        </p:txBody>
      </p:sp>
      <p:pic>
        <p:nvPicPr>
          <p:cNvPr id="4" name="Content Placeholder 3"/>
          <p:cNvPicPr>
            <a:picLocks noGrp="1" noChangeAspect="1"/>
          </p:cNvPicPr>
          <p:nvPr>
            <p:ph idx="1"/>
          </p:nvPr>
        </p:nvPicPr>
        <p:blipFill>
          <a:blip r:embed="rId2"/>
          <a:srcRect t="5523" b="5523"/>
          <a:stretch>
            <a:fillRect/>
          </a:stretch>
        </p:blipFill>
        <p:spPr>
          <a:xfrm>
            <a:off x="1114425" y="1752600"/>
            <a:ext cx="7610475" cy="4513263"/>
          </a:xfrm>
        </p:spPr>
      </p:pic>
    </p:spTree>
    <p:extLst>
      <p:ext uri="{BB962C8B-B14F-4D97-AF65-F5344CB8AC3E}">
        <p14:creationId xmlns:p14="http://schemas.microsoft.com/office/powerpoint/2010/main" val="215132496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In The Town of David</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2514600" y="1752600"/>
            <a:ext cx="4572000" cy="457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1059086"/>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Nazareth To Bethlehem</a:t>
            </a:r>
            <a:endParaRPr lang="en-US" dirty="0"/>
          </a:p>
        </p:txBody>
      </p:sp>
      <p:pic>
        <p:nvPicPr>
          <p:cNvPr id="3" name="Picture Placeholder 6"/>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t="17666" b="17666"/>
          <a:stretch>
            <a:fillRect/>
          </a:stretch>
        </p:blipFill>
        <p:spPr>
          <a:xfrm>
            <a:off x="1066800" y="2286000"/>
            <a:ext cx="7543800" cy="3233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244860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43301</TotalTime>
  <Words>813</Words>
  <Application>Microsoft Macintosh PowerPoint</Application>
  <PresentationFormat>On-screen Show (4:3)</PresentationFormat>
  <Paragraphs>70</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Perception</vt:lpstr>
      <vt:lpstr>Glory To God, Peace To Man</vt:lpstr>
      <vt:lpstr>Luke 2</vt:lpstr>
      <vt:lpstr>Luke 2</vt:lpstr>
      <vt:lpstr>Hark The Herald Hipsters Sing</vt:lpstr>
      <vt:lpstr>The Wonders of Christmas</vt:lpstr>
      <vt:lpstr>The Great News</vt:lpstr>
      <vt:lpstr>Today</vt:lpstr>
      <vt:lpstr>In The Town of David</vt:lpstr>
      <vt:lpstr>Nazareth To Bethlehem</vt:lpstr>
      <vt:lpstr>O Little Town of Bethlehem</vt:lpstr>
      <vt:lpstr>The Church of The Nativity</vt:lpstr>
      <vt:lpstr>The Cave of The Nativity</vt:lpstr>
      <vt:lpstr>A Saviour Has Been Born To You</vt:lpstr>
      <vt:lpstr>A Saviour Has Been Born To You</vt:lpstr>
      <vt:lpstr>He Is Messiah, The Lord</vt:lpstr>
      <vt:lpstr>Christmas In Sum</vt:lpstr>
      <vt:lpstr>The Great Response</vt:lpstr>
      <vt:lpstr>Glory To God!</vt:lpstr>
      <vt:lpstr>Peace To Man</vt:lpstr>
      <vt:lpstr>Receiving God’s Peace</vt:lpstr>
      <vt:lpstr>Receiving God’s Peace</vt:lpstr>
      <vt:lpstr>Peace With God</vt:lpstr>
      <vt:lpstr>Peace With Ourselves</vt:lpstr>
      <vt:lpstr>Peace With Others</vt:lpstr>
      <vt:lpstr>Glory Ever-Ascending</vt:lpstr>
      <vt:lpstr>Glory Ever-Ascending</vt:lpstr>
      <vt:lpstr>Peace Ever-Descending</vt:lpstr>
      <vt:lpstr>Rejection of God’s Peace</vt:lpstr>
      <vt:lpstr>Pseudo Peace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GOD’S WILL FOR YOU</dc:title>
  <dc:creator>PKHEM</dc:creator>
  <cp:lastModifiedBy>Siew Ghee Chew</cp:lastModifiedBy>
  <cp:revision>362</cp:revision>
  <cp:lastPrinted>2019-12-24T02:19:22Z</cp:lastPrinted>
  <dcterms:created xsi:type="dcterms:W3CDTF">2019-01-25T01:57:35Z</dcterms:created>
  <dcterms:modified xsi:type="dcterms:W3CDTF">2019-12-24T15:40:54Z</dcterms:modified>
</cp:coreProperties>
</file>