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handoutMasterIdLst>
    <p:handoutMasterId r:id="rId29"/>
  </p:handoutMasterIdLst>
  <p:sldIdLst>
    <p:sldId id="329" r:id="rId2"/>
    <p:sldId id="326" r:id="rId3"/>
    <p:sldId id="332" r:id="rId4"/>
    <p:sldId id="338" r:id="rId5"/>
    <p:sldId id="340" r:id="rId6"/>
    <p:sldId id="341" r:id="rId7"/>
    <p:sldId id="342" r:id="rId8"/>
    <p:sldId id="344" r:id="rId9"/>
    <p:sldId id="345" r:id="rId10"/>
    <p:sldId id="347" r:id="rId11"/>
    <p:sldId id="348" r:id="rId12"/>
    <p:sldId id="349" r:id="rId13"/>
    <p:sldId id="350" r:id="rId14"/>
    <p:sldId id="352" r:id="rId15"/>
    <p:sldId id="353" r:id="rId16"/>
    <p:sldId id="355" r:id="rId17"/>
    <p:sldId id="356" r:id="rId18"/>
    <p:sldId id="357" r:id="rId19"/>
    <p:sldId id="366" r:id="rId20"/>
    <p:sldId id="354" r:id="rId21"/>
    <p:sldId id="359" r:id="rId22"/>
    <p:sldId id="360" r:id="rId23"/>
    <p:sldId id="361" r:id="rId24"/>
    <p:sldId id="289" r:id="rId25"/>
    <p:sldId id="362" r:id="rId26"/>
    <p:sldId id="363" r:id="rId27"/>
    <p:sldId id="364"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9A54"/>
    <a:srgbClr val="94C5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2040" y="-2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a:t>Frequency</a:t>
          </a:r>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a:t>Focus</a:t>
          </a:r>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A6194FD9-EA91-A947-8E5E-B28D2C7A0B59}">
      <dgm:prSet phldrT="[Text]" custT="1"/>
      <dgm:spPr/>
      <dgm:t>
        <a:bodyPr/>
        <a:lstStyle/>
        <a:p>
          <a:r>
            <a:rPr lang="en-US" sz="2800" b="1" dirty="0"/>
            <a:t>Fellowship</a:t>
          </a:r>
        </a:p>
      </dgm:t>
    </dgm:pt>
    <dgm:pt modelId="{5D25A76C-A2EC-0449-8575-915C9C0AE148}" type="parTrans" cxnId="{21400F43-FAF3-E346-958B-4355ACC7E75E}">
      <dgm:prSet/>
      <dgm:spPr/>
      <dgm:t>
        <a:bodyPr/>
        <a:lstStyle/>
        <a:p>
          <a:endParaRPr lang="en-US"/>
        </a:p>
      </dgm:t>
    </dgm:pt>
    <dgm:pt modelId="{0EAB21FE-4799-F940-9779-8EB02EE46DD0}" type="sibTrans" cxnId="{21400F43-FAF3-E346-958B-4355ACC7E75E}">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pt>
    <dgm:pt modelId="{082E79D4-4D90-EA44-A5D2-F74779DD55A6}" type="pres">
      <dgm:prSet presAssocID="{BE0A12B4-A800-4B44-A5F4-A0C12449D95A}" presName="node" presStyleLbl="node1" presStyleIdx="0" presStyleCnt="3" custScaleX="123445">
        <dgm:presLayoutVars>
          <dgm:bulletEnabled val="1"/>
        </dgm:presLayoutVars>
      </dgm:prSet>
      <dgm:spPr/>
    </dgm:pt>
    <dgm:pt modelId="{E4FB9674-83D4-FE47-A7A5-9E966CAB04E5}" type="pres">
      <dgm:prSet presAssocID="{37580C25-FABB-FA4A-8DC2-BB8AC7CFB5BB}" presName="sibTrans" presStyleCnt="0"/>
      <dgm:spPr/>
    </dgm:pt>
    <dgm:pt modelId="{286F9576-0526-5D4A-A025-009F6DA6FE24}" type="pres">
      <dgm:prSet presAssocID="{ACD1528B-616D-8F45-87CF-F69C67A983B3}" presName="node" presStyleLbl="node1" presStyleIdx="1" presStyleCnt="3" custScaleX="123445">
        <dgm:presLayoutVars>
          <dgm:bulletEnabled val="1"/>
        </dgm:presLayoutVars>
      </dgm:prSet>
      <dgm:spPr/>
    </dgm:pt>
    <dgm:pt modelId="{88B38C9D-B619-724C-974E-60F32120257C}" type="pres">
      <dgm:prSet presAssocID="{BC1BF06A-A919-F54F-9C1F-30808735F66B}" presName="sibTrans" presStyleCnt="0"/>
      <dgm:spPr/>
    </dgm:pt>
    <dgm:pt modelId="{E684E039-5190-784A-B364-483DA76F47E1}" type="pres">
      <dgm:prSet presAssocID="{A6194FD9-EA91-A947-8E5E-B28D2C7A0B59}" presName="node" presStyleLbl="node1" presStyleIdx="2" presStyleCnt="3" custScaleX="123445">
        <dgm:presLayoutVars>
          <dgm:bulletEnabled val="1"/>
        </dgm:presLayoutVars>
      </dgm:prSet>
      <dgm:spPr/>
    </dgm:pt>
  </dgm:ptLst>
  <dgm:cxnLst>
    <dgm:cxn modelId="{E9757114-DDA1-B148-A28A-BA0500FC2814}" srcId="{92734BE5-8AF0-4149-BCB9-056D4D0E2C23}" destId="{ACD1528B-616D-8F45-87CF-F69C67A983B3}" srcOrd="1" destOrd="0" parTransId="{E1AB0A07-A4A8-9642-AB1F-64128C54F2A7}" sibTransId="{BC1BF06A-A919-F54F-9C1F-30808735F66B}"/>
    <dgm:cxn modelId="{CF3C7D19-D08E-D149-9673-C216DD8615BB}" type="presOf" srcId="{A6194FD9-EA91-A947-8E5E-B28D2C7A0B59}" destId="{E684E039-5190-784A-B364-483DA76F47E1}" srcOrd="0" destOrd="0" presId="urn:microsoft.com/office/officeart/2005/8/layout/default"/>
    <dgm:cxn modelId="{21400F43-FAF3-E346-958B-4355ACC7E75E}" srcId="{92734BE5-8AF0-4149-BCB9-056D4D0E2C23}" destId="{A6194FD9-EA91-A947-8E5E-B28D2C7A0B59}" srcOrd="2" destOrd="0" parTransId="{5D25A76C-A2EC-0449-8575-915C9C0AE148}" sibTransId="{0EAB21FE-4799-F940-9779-8EB02EE46DD0}"/>
    <dgm:cxn modelId="{60CCB045-AB72-FA4D-B8A7-3BCE0D6E0D04}" type="presOf" srcId="{92734BE5-8AF0-4149-BCB9-056D4D0E2C23}" destId="{792131FE-8E53-E149-BCA7-97650E34A902}" srcOrd="0" destOrd="0" presId="urn:microsoft.com/office/officeart/2005/8/layout/default"/>
    <dgm:cxn modelId="{08688B53-59FB-A84B-A415-1BF8376ED864}" type="presOf" srcId="{BE0A12B4-A800-4B44-A5F4-A0C12449D95A}" destId="{082E79D4-4D90-EA44-A5D2-F74779DD55A6}" srcOrd="0" destOrd="0" presId="urn:microsoft.com/office/officeart/2005/8/layout/default"/>
    <dgm:cxn modelId="{4D2FA0A7-0865-3E43-AE6F-1BC7D12EFDA9}" srcId="{92734BE5-8AF0-4149-BCB9-056D4D0E2C23}" destId="{BE0A12B4-A800-4B44-A5F4-A0C12449D95A}" srcOrd="0" destOrd="0" parTransId="{FF815676-780D-3E49-A0B9-49F7D63A8649}" sibTransId="{37580C25-FABB-FA4A-8DC2-BB8AC7CFB5BB}"/>
    <dgm:cxn modelId="{2AB4D2F3-44D9-C645-9AC5-B11F0021188C}" type="presOf" srcId="{ACD1528B-616D-8F45-87CF-F69C67A983B3}" destId="{286F9576-0526-5D4A-A025-009F6DA6FE24}" srcOrd="0" destOrd="0" presId="urn:microsoft.com/office/officeart/2005/8/layout/default"/>
    <dgm:cxn modelId="{CA75B061-E63F-FA41-874A-6963D26D8E14}" type="presParOf" srcId="{792131FE-8E53-E149-BCA7-97650E34A902}" destId="{082E79D4-4D90-EA44-A5D2-F74779DD55A6}" srcOrd="0" destOrd="0" presId="urn:microsoft.com/office/officeart/2005/8/layout/default"/>
    <dgm:cxn modelId="{FA672BB8-332C-CA44-9E29-2F4FD7006378}" type="presParOf" srcId="{792131FE-8E53-E149-BCA7-97650E34A902}" destId="{E4FB9674-83D4-FE47-A7A5-9E966CAB04E5}" srcOrd="1" destOrd="0" presId="urn:microsoft.com/office/officeart/2005/8/layout/default"/>
    <dgm:cxn modelId="{E027AE60-D9FC-6147-9F4F-064FB254F843}" type="presParOf" srcId="{792131FE-8E53-E149-BCA7-97650E34A902}" destId="{286F9576-0526-5D4A-A025-009F6DA6FE24}" srcOrd="2" destOrd="0" presId="urn:microsoft.com/office/officeart/2005/8/layout/default"/>
    <dgm:cxn modelId="{F28723C9-53C1-8A48-86AE-B479DF8094D1}" type="presParOf" srcId="{792131FE-8E53-E149-BCA7-97650E34A902}" destId="{88B38C9D-B619-724C-974E-60F32120257C}" srcOrd="3" destOrd="0" presId="urn:microsoft.com/office/officeart/2005/8/layout/default"/>
    <dgm:cxn modelId="{04209215-45C6-F34B-88C7-A082FBF805CD}" type="presParOf" srcId="{792131FE-8E53-E149-BCA7-97650E34A902}" destId="{E684E039-5190-784A-B364-483DA76F47E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720111" y="407"/>
          <a:ext cx="2382558" cy="1158033"/>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Frequency</a:t>
          </a:r>
        </a:p>
      </dsp:txBody>
      <dsp:txXfrm>
        <a:off x="720111" y="407"/>
        <a:ext cx="2382558" cy="1158033"/>
      </dsp:txXfrm>
    </dsp:sp>
    <dsp:sp modelId="{286F9576-0526-5D4A-A025-009F6DA6FE24}">
      <dsp:nvSpPr>
        <dsp:cNvPr id="0" name=""/>
        <dsp:cNvSpPr/>
      </dsp:nvSpPr>
      <dsp:spPr>
        <a:xfrm>
          <a:off x="720111" y="1351447"/>
          <a:ext cx="2382558" cy="1158033"/>
        </a:xfrm>
        <a:prstGeom prst="rect">
          <a:avLst/>
        </a:prstGeom>
        <a:solidFill>
          <a:schemeClr val="accent6">
            <a:shade val="80000"/>
            <a:hueOff val="53516"/>
            <a:satOff val="282"/>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Focus</a:t>
          </a:r>
        </a:p>
      </dsp:txBody>
      <dsp:txXfrm>
        <a:off x="720111" y="1351447"/>
        <a:ext cx="2382558" cy="1158033"/>
      </dsp:txXfrm>
    </dsp:sp>
    <dsp:sp modelId="{E684E039-5190-784A-B364-483DA76F47E1}">
      <dsp:nvSpPr>
        <dsp:cNvPr id="0" name=""/>
        <dsp:cNvSpPr/>
      </dsp:nvSpPr>
      <dsp:spPr>
        <a:xfrm>
          <a:off x="720111" y="2702486"/>
          <a:ext cx="2382558" cy="1158033"/>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Fellowship</a:t>
          </a:r>
        </a:p>
      </dsp:txBody>
      <dsp:txXfrm>
        <a:off x="720111" y="2702486"/>
        <a:ext cx="2382558" cy="11580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0EDD8E-79E3-5149-9AD0-75D5030A0B55}" type="datetimeFigureOut">
              <a:rPr lang="en-US" smtClean="0"/>
              <a:t>1/18/2020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CA02F5-A1A7-4943-B563-1D47B07164B8}" type="slidenum">
              <a:rPr lang="en-US" smtClean="0"/>
              <a:t>‹#›</a:t>
            </a:fld>
            <a:endParaRPr lang="en-US"/>
          </a:p>
        </p:txBody>
      </p:sp>
    </p:spTree>
    <p:extLst>
      <p:ext uri="{BB962C8B-B14F-4D97-AF65-F5344CB8AC3E}">
        <p14:creationId xmlns:p14="http://schemas.microsoft.com/office/powerpoint/2010/main" val="27118080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09138-51BF-CD41-899E-4458595FF5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2C2F-178F-2F4C-9073-9352E592E9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464A-9597-604C-AAC0-9CA82B1B26D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9D97-A010-624B-A573-FC3FB52854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929DD-AF64-F24A-A0BC-C59704E5ED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83B3-AA2B-3E4D-82F2-C7BDFA47B2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A6B36-BA02-0D4B-8F69-66665CF7B3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2969A057-2304-B54E-A332-9401624F8CCE}"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142E34-3BDF-E641-9695-6985DE0311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E8D9D-93A3-5945-BD5A-BFB1A0AF9C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B09DC-AD40-7545-92EC-20D2A0813A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16484943-0AAC-3041-B11D-C98A96071CAA}"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914400"/>
          </a:xfrm>
        </p:spPr>
        <p:txBody>
          <a:bodyPr/>
          <a:lstStyle/>
          <a:p>
            <a:r>
              <a:rPr lang="en-US" b="1" dirty="0"/>
              <a:t>MAGNIFY THE LORD WITH ME!</a:t>
            </a:r>
          </a:p>
        </p:txBody>
      </p:sp>
      <p:sp>
        <p:nvSpPr>
          <p:cNvPr id="3" name="Subtitle 2"/>
          <p:cNvSpPr>
            <a:spLocks noGrp="1"/>
          </p:cNvSpPr>
          <p:nvPr>
            <p:ph type="subTitle" idx="1"/>
          </p:nvPr>
        </p:nvSpPr>
        <p:spPr>
          <a:xfrm>
            <a:off x="914400" y="5638800"/>
            <a:ext cx="8001000" cy="914400"/>
          </a:xfrm>
        </p:spPr>
        <p:txBody>
          <a:bodyPr>
            <a:normAutofit/>
          </a:bodyPr>
          <a:lstStyle/>
          <a:p>
            <a:pPr algn="r"/>
            <a:r>
              <a:rPr lang="en-US" sz="3200" b="1" dirty="0"/>
              <a:t>Psalm 34:1-7</a:t>
            </a:r>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rcRect t="-2124" b="-2124"/>
          <a:stretch>
            <a:fillRect/>
          </a:stretch>
        </p:blipFill>
        <p:spPr>
          <a:xfrm>
            <a:off x="927100" y="1600200"/>
            <a:ext cx="798830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5176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5400" cy="914400"/>
          </a:xfrm>
        </p:spPr>
        <p:txBody>
          <a:bodyPr/>
          <a:lstStyle/>
          <a:p>
            <a:r>
              <a:rPr lang="en-US" dirty="0"/>
              <a:t>Lies &amp; Deceit</a:t>
            </a:r>
          </a:p>
        </p:txBody>
      </p:sp>
      <p:sp>
        <p:nvSpPr>
          <p:cNvPr id="4" name="Text Placeholder 3"/>
          <p:cNvSpPr>
            <a:spLocks noGrp="1"/>
          </p:cNvSpPr>
          <p:nvPr>
            <p:ph type="body" sz="half" idx="2"/>
          </p:nvPr>
        </p:nvSpPr>
        <p:spPr>
          <a:xfrm>
            <a:off x="304800" y="2133600"/>
            <a:ext cx="4724400" cy="4224528"/>
          </a:xfrm>
        </p:spPr>
        <p:txBody>
          <a:bodyPr>
            <a:normAutofit fontScale="92500" lnSpcReduction="20000"/>
          </a:bodyPr>
          <a:lstStyle/>
          <a:p>
            <a:pPr algn="just">
              <a:spcBef>
                <a:spcPts val="200"/>
              </a:spcBef>
            </a:pPr>
            <a:r>
              <a:rPr lang="en-US" b="1" dirty="0"/>
              <a:t>Now David came to Nob, to </a:t>
            </a:r>
            <a:r>
              <a:rPr lang="en-US" b="1" dirty="0" err="1"/>
              <a:t>Ahimelech</a:t>
            </a:r>
            <a:r>
              <a:rPr lang="en-US" b="1" dirty="0"/>
              <a:t> the priest. And </a:t>
            </a:r>
            <a:r>
              <a:rPr lang="en-US" b="1" dirty="0" err="1"/>
              <a:t>Ahimelech</a:t>
            </a:r>
            <a:r>
              <a:rPr lang="en-US" b="1" dirty="0"/>
              <a:t> was afraid when he met David, and said to him, “Why are you alone, and no one is with you?”</a:t>
            </a:r>
          </a:p>
          <a:p>
            <a:pPr algn="just">
              <a:spcBef>
                <a:spcPts val="200"/>
              </a:spcBef>
            </a:pPr>
            <a:endParaRPr lang="en-US" sz="500" b="1" dirty="0"/>
          </a:p>
          <a:p>
            <a:pPr algn="just">
              <a:spcBef>
                <a:spcPts val="200"/>
              </a:spcBef>
            </a:pPr>
            <a:r>
              <a:rPr lang="en-US" b="1" dirty="0"/>
              <a:t>2 So David said to </a:t>
            </a:r>
            <a:r>
              <a:rPr lang="en-US" b="1" dirty="0" err="1"/>
              <a:t>Ahimelech</a:t>
            </a:r>
            <a:r>
              <a:rPr lang="en-US" b="1" dirty="0"/>
              <a:t> the priest, “The king has ordered me on some business, and said to me, ‘Do not let anyone know anything about the business on which I send you, or what I have commanded you.’ And I have directed my young men to such and such a place. 3 Now therefore, what have you on hand? Give me five loaves of bread in my hand, or whatever can be found.</a:t>
            </a:r>
          </a:p>
          <a:p>
            <a:pPr algn="r">
              <a:spcBef>
                <a:spcPts val="200"/>
              </a:spcBef>
            </a:pPr>
            <a:r>
              <a:rPr lang="en-US" b="1" i="1" dirty="0">
                <a:solidFill>
                  <a:srgbClr val="7E8C4D"/>
                </a:solidFill>
              </a:rPr>
              <a:t>(1 Samuel 21)</a:t>
            </a:r>
          </a:p>
        </p:txBody>
      </p:sp>
      <p:pic>
        <p:nvPicPr>
          <p:cNvPr id="8" name="Content Placeholder 7"/>
          <p:cNvPicPr>
            <a:picLocks noGrp="1" noChangeAspect="1"/>
          </p:cNvPicPr>
          <p:nvPr>
            <p:ph idx="1"/>
          </p:nvPr>
        </p:nvPicPr>
        <p:blipFill rotWithShape="1">
          <a:blip r:embed="rId2"/>
          <a:srcRect l="3868" r="32102"/>
          <a:stretch/>
        </p:blipFill>
        <p:spPr>
          <a:xfrm>
            <a:off x="5273040" y="2409825"/>
            <a:ext cx="3566160" cy="3686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533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419600"/>
            <a:ext cx="8001000" cy="2133600"/>
          </a:xfrm>
        </p:spPr>
        <p:txBody>
          <a:bodyPr>
            <a:normAutofit fontScale="92500" lnSpcReduction="20000"/>
          </a:bodyPr>
          <a:lstStyle/>
          <a:p>
            <a:pPr algn="just"/>
            <a:r>
              <a:rPr lang="en-US" b="1" dirty="0"/>
              <a:t>8 And David said to </a:t>
            </a:r>
            <a:r>
              <a:rPr lang="en-US" b="1" dirty="0" err="1"/>
              <a:t>Ahimelech</a:t>
            </a:r>
            <a:r>
              <a:rPr lang="en-US" b="1" dirty="0"/>
              <a:t>, “Is there not here on hand a spear or a sword? For I have brought neither my sword nor my weapons with me, because the king’s business required haste.”</a:t>
            </a:r>
          </a:p>
          <a:p>
            <a:pPr algn="just"/>
            <a:endParaRPr lang="en-US" sz="300" b="1" dirty="0"/>
          </a:p>
          <a:p>
            <a:pPr algn="just"/>
            <a:r>
              <a:rPr lang="en-US" b="1" dirty="0"/>
              <a:t>9 So the priest said, “The sword of Goliath the Philistine, whom you killed in the Valley of </a:t>
            </a:r>
            <a:r>
              <a:rPr lang="en-US" b="1" dirty="0" err="1"/>
              <a:t>Elah</a:t>
            </a:r>
            <a:r>
              <a:rPr lang="en-US" b="1" dirty="0"/>
              <a:t>, there it is, wrapped in a cloth behind the ephod. If you will take that, take it. For there is no other except that one here.”</a:t>
            </a:r>
          </a:p>
          <a:p>
            <a:pPr algn="just"/>
            <a:endParaRPr lang="en-US" sz="300" b="1" dirty="0"/>
          </a:p>
          <a:p>
            <a:pPr algn="just"/>
            <a:r>
              <a:rPr lang="en-US" b="1" dirty="0"/>
              <a:t>And David said, “There is none like it; give it to me.” 	        </a:t>
            </a:r>
            <a:r>
              <a:rPr lang="en-US" b="1" i="1" dirty="0">
                <a:solidFill>
                  <a:srgbClr val="7E8C4D"/>
                </a:solidFill>
              </a:rPr>
              <a:t>(1 Samuel 21)</a:t>
            </a:r>
            <a:endParaRPr lang="en-US" b="1" dirty="0">
              <a:solidFill>
                <a:srgbClr val="7E8C4D"/>
              </a:solidFill>
            </a:endParaRPr>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Lst>
          </a:blip>
          <a:srcRect l="-16806" r="-16806"/>
          <a:stretch>
            <a:fillRect/>
          </a:stretch>
        </p:blipFill>
        <p:spPr>
          <a:xfrm>
            <a:off x="1295400" y="685800"/>
            <a:ext cx="7226300" cy="3515497"/>
          </a:xfrm>
        </p:spPr>
      </p:pic>
    </p:spTree>
    <p:extLst>
      <p:ext uri="{BB962C8B-B14F-4D97-AF65-F5344CB8AC3E}">
        <p14:creationId xmlns:p14="http://schemas.microsoft.com/office/powerpoint/2010/main" val="381059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8915400" cy="914400"/>
          </a:xfrm>
        </p:spPr>
        <p:txBody>
          <a:bodyPr/>
          <a:lstStyle/>
          <a:p>
            <a:r>
              <a:rPr lang="en-US" dirty="0"/>
              <a:t>Under House Arrest</a:t>
            </a:r>
          </a:p>
        </p:txBody>
      </p:sp>
      <p:sp>
        <p:nvSpPr>
          <p:cNvPr id="3" name="Subtitle 2"/>
          <p:cNvSpPr>
            <a:spLocks noGrp="1"/>
          </p:cNvSpPr>
          <p:nvPr>
            <p:ph type="subTitle" idx="1"/>
          </p:nvPr>
        </p:nvSpPr>
        <p:spPr>
          <a:xfrm>
            <a:off x="914400" y="5410200"/>
            <a:ext cx="8001000" cy="914400"/>
          </a:xfrm>
        </p:spPr>
        <p:txBody>
          <a:bodyPr/>
          <a:lstStyle/>
          <a:p>
            <a:r>
              <a:rPr lang="en-US" b="1" dirty="0"/>
              <a:t>A </a:t>
            </a:r>
            <a:r>
              <a:rPr lang="en-US" b="1" i="1" dirty="0" err="1"/>
              <a:t>miktam</a:t>
            </a:r>
            <a:r>
              <a:rPr lang="en-US" b="1" i="1" dirty="0"/>
              <a:t> </a:t>
            </a:r>
            <a:r>
              <a:rPr lang="en-US" b="1" dirty="0"/>
              <a:t>of David when the Philistines had seized him in Gath (superscription to Psalm 56)</a:t>
            </a:r>
          </a:p>
        </p:txBody>
      </p:sp>
      <p:pic>
        <p:nvPicPr>
          <p:cNvPr id="1030" name="Picture 6"/>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3269" b="13269"/>
          <a:stretch>
            <a:fillRect/>
          </a:stretch>
        </p:blipFill>
        <p:spPr bwMode="auto">
          <a:xfrm>
            <a:off x="1981200" y="2057400"/>
            <a:ext cx="6235700" cy="3033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710075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5400" cy="914400"/>
          </a:xfrm>
        </p:spPr>
        <p:txBody>
          <a:bodyPr/>
          <a:lstStyle/>
          <a:p>
            <a:r>
              <a:rPr lang="en-US" dirty="0"/>
              <a:t>David’s Problem</a:t>
            </a:r>
          </a:p>
        </p:txBody>
      </p:sp>
      <p:sp>
        <p:nvSpPr>
          <p:cNvPr id="4" name="Text Placeholder 3"/>
          <p:cNvSpPr>
            <a:spLocks noGrp="1"/>
          </p:cNvSpPr>
          <p:nvPr>
            <p:ph type="body" sz="half" idx="2"/>
          </p:nvPr>
        </p:nvSpPr>
        <p:spPr>
          <a:xfrm>
            <a:off x="4800600" y="2343911"/>
            <a:ext cx="3566160" cy="3675889"/>
          </a:xfrm>
        </p:spPr>
        <p:txBody>
          <a:bodyPr>
            <a:normAutofit/>
          </a:bodyPr>
          <a:lstStyle/>
          <a:p>
            <a:pPr algn="just"/>
            <a:r>
              <a:rPr lang="en-US" b="1" baseline="30000" dirty="0"/>
              <a:t>1 </a:t>
            </a:r>
            <a:r>
              <a:rPr lang="en-US" b="1" dirty="0"/>
              <a:t>But David thought to himself, ‘One of these days I shall be destroyed by the hand of Saul. The best thing I can do is to escape to the land of the Philistines. Then Saul will give up searching for me anywhere in Israel, and I will slip out of his hand.’</a:t>
            </a:r>
          </a:p>
          <a:p>
            <a:pPr algn="r">
              <a:spcBef>
                <a:spcPts val="0"/>
              </a:spcBef>
            </a:pPr>
            <a:r>
              <a:rPr lang="en-US" b="1" i="1" dirty="0">
                <a:solidFill>
                  <a:schemeClr val="accent6">
                    <a:lumMod val="75000"/>
                  </a:schemeClr>
                </a:solidFill>
              </a:rPr>
              <a:t>(1 Samuel 27)</a:t>
            </a:r>
            <a:endParaRPr lang="en-US" dirty="0">
              <a:solidFill>
                <a:schemeClr val="accent6">
                  <a:lumMod val="75000"/>
                </a:scheme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3565525" cy="298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42691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914400"/>
          </a:xfrm>
        </p:spPr>
        <p:txBody>
          <a:bodyPr/>
          <a:lstStyle/>
          <a:p>
            <a:r>
              <a:rPr lang="en-US" dirty="0"/>
              <a:t>David’s Awakening</a:t>
            </a:r>
          </a:p>
        </p:txBody>
      </p:sp>
      <p:sp>
        <p:nvSpPr>
          <p:cNvPr id="4" name="Text Placeholder 3"/>
          <p:cNvSpPr>
            <a:spLocks noGrp="1"/>
          </p:cNvSpPr>
          <p:nvPr>
            <p:ph type="body" sz="half" idx="2"/>
          </p:nvPr>
        </p:nvSpPr>
        <p:spPr>
          <a:xfrm>
            <a:off x="3657600" y="1752600"/>
            <a:ext cx="5029200" cy="4648200"/>
          </a:xfrm>
        </p:spPr>
        <p:txBody>
          <a:bodyPr>
            <a:normAutofit fontScale="92500"/>
          </a:bodyPr>
          <a:lstStyle/>
          <a:p>
            <a:pPr algn="just">
              <a:lnSpc>
                <a:spcPct val="110000"/>
              </a:lnSpc>
            </a:pPr>
            <a:r>
              <a:rPr lang="en-US" b="1" dirty="0"/>
              <a:t>In spite of his many failures and sometimes flagrant sins, David kept coming back to the Lord, repenting of his sins and seeking God as his chief joy and treasure. David was not, as so many do, trying to milk God for His blessings, but continuing to live for their own selfish ends. Rather, David saw God Himself as the supreme blessing. He would agree with what </a:t>
            </a:r>
            <a:r>
              <a:rPr lang="en-US" b="1" dirty="0" err="1"/>
              <a:t>Asaph</a:t>
            </a:r>
            <a:r>
              <a:rPr lang="en-US" b="1" dirty="0"/>
              <a:t> had written in Psalm 73:25 – “Whom have I in heaven but You? And besides You, I desire nothing on earth.” </a:t>
            </a:r>
          </a:p>
          <a:p>
            <a:pPr algn="r">
              <a:spcBef>
                <a:spcPts val="600"/>
              </a:spcBef>
            </a:pPr>
            <a:r>
              <a:rPr lang="en-US" b="1" i="1" dirty="0">
                <a:solidFill>
                  <a:schemeClr val="accent6">
                    <a:lumMod val="75000"/>
                  </a:schemeClr>
                </a:solidFill>
              </a:rPr>
              <a:t>(Steven J. Cole, </a:t>
            </a:r>
            <a:r>
              <a:rPr lang="en-US" b="1" dirty="0">
                <a:solidFill>
                  <a:schemeClr val="accent6">
                    <a:lumMod val="75000"/>
                  </a:schemeClr>
                </a:solidFill>
              </a:rPr>
              <a:t>“Psalm 34: Enjoying God And His Blessings”</a:t>
            </a:r>
            <a:r>
              <a:rPr lang="en-US" b="1" i="1" dirty="0">
                <a:solidFill>
                  <a:schemeClr val="accent6">
                    <a:lumMod val="75000"/>
                  </a:schemeClr>
                </a:solidFill>
              </a:rPr>
              <a:t>)</a:t>
            </a:r>
            <a:endParaRPr lang="en-US" b="1" dirty="0">
              <a:solidFill>
                <a:schemeClr val="accent6">
                  <a:lumMod val="75000"/>
                </a:schemeClr>
              </a:solidFill>
            </a:endParaRPr>
          </a:p>
          <a:p>
            <a:endParaRPr lang="en-US" dirty="0"/>
          </a:p>
        </p:txBody>
      </p:sp>
      <p:pic>
        <p:nvPicPr>
          <p:cNvPr id="3075"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1774" r="21774"/>
          <a:stretch>
            <a:fillRect/>
          </a:stretch>
        </p:blipFill>
        <p:spPr bwMode="auto">
          <a:xfrm>
            <a:off x="489172" y="2276856"/>
            <a:ext cx="2863628" cy="3514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570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dirty="0"/>
              <a:t>Let Us Exalt His Name Together</a:t>
            </a:r>
          </a:p>
        </p:txBody>
      </p:sp>
      <p:sp>
        <p:nvSpPr>
          <p:cNvPr id="3" name="Subtitle 2"/>
          <p:cNvSpPr>
            <a:spLocks noGrp="1"/>
          </p:cNvSpPr>
          <p:nvPr>
            <p:ph type="subTitle" idx="1"/>
          </p:nvPr>
        </p:nvSpPr>
        <p:spPr>
          <a:xfrm>
            <a:off x="914400" y="1752600"/>
            <a:ext cx="8001000" cy="4572000"/>
          </a:xfrm>
        </p:spPr>
        <p:txBody>
          <a:bodyPr>
            <a:noAutofit/>
          </a:bodyPr>
          <a:lstStyle/>
          <a:p>
            <a:pPr algn="just">
              <a:lnSpc>
                <a:spcPct val="120000"/>
              </a:lnSpc>
              <a:spcBef>
                <a:spcPts val="0"/>
              </a:spcBef>
            </a:pPr>
            <a:r>
              <a:rPr lang="en-US" b="1" baseline="30000" dirty="0"/>
              <a:t>1 </a:t>
            </a:r>
            <a:r>
              <a:rPr lang="en-US" b="1" dirty="0"/>
              <a:t>I will bless the </a:t>
            </a:r>
            <a:r>
              <a:rPr lang="en-US" b="1" cap="small" dirty="0"/>
              <a:t>Lord</a:t>
            </a:r>
            <a:r>
              <a:rPr lang="en-US" b="1" dirty="0"/>
              <a:t> at all times; His praise shall continually be in my mouth. </a:t>
            </a:r>
            <a:r>
              <a:rPr lang="en-US" b="1" baseline="30000" dirty="0"/>
              <a:t>2 </a:t>
            </a:r>
            <a:r>
              <a:rPr lang="en-US" b="1" dirty="0"/>
              <a:t>My soul shall make its boast in the </a:t>
            </a:r>
            <a:r>
              <a:rPr lang="en-US" b="1" cap="small" dirty="0"/>
              <a:t>Lord</a:t>
            </a:r>
            <a:r>
              <a:rPr lang="en-US" b="1" dirty="0"/>
              <a:t>; The humble shall hear of it and be glad. </a:t>
            </a:r>
            <a:r>
              <a:rPr lang="en-US" b="1" baseline="30000" dirty="0"/>
              <a:t>3 </a:t>
            </a:r>
            <a:r>
              <a:rPr lang="en-US" b="1" dirty="0"/>
              <a:t>Oh, magnify the </a:t>
            </a:r>
            <a:r>
              <a:rPr lang="en-US" b="1" cap="small" dirty="0"/>
              <a:t>Lord</a:t>
            </a:r>
            <a:r>
              <a:rPr lang="en-US" b="1" dirty="0"/>
              <a:t> with me, And let us exalt His name together. </a:t>
            </a:r>
            <a:r>
              <a:rPr lang="en-US" b="1" baseline="30000" dirty="0"/>
              <a:t>4 </a:t>
            </a:r>
            <a:r>
              <a:rPr lang="en-US" b="1" dirty="0"/>
              <a:t>I sought the </a:t>
            </a:r>
            <a:r>
              <a:rPr lang="en-US" b="1" cap="small" dirty="0"/>
              <a:t>Lord</a:t>
            </a:r>
            <a:r>
              <a:rPr lang="en-US" b="1" dirty="0"/>
              <a:t>, and He heard me, And delivered me from all my fears.</a:t>
            </a:r>
            <a:r>
              <a:rPr lang="en-US" b="1" baseline="30000" dirty="0"/>
              <a:t>5 </a:t>
            </a:r>
            <a:r>
              <a:rPr lang="en-US" b="1" dirty="0"/>
              <a:t>They looked to Him and were radiant, And their faces were not ashamed.</a:t>
            </a:r>
            <a:r>
              <a:rPr lang="en-US" b="1" baseline="30000" dirty="0"/>
              <a:t>6 </a:t>
            </a:r>
            <a:r>
              <a:rPr lang="en-US" b="1" dirty="0"/>
              <a:t>This poor man cried out, and the </a:t>
            </a:r>
            <a:r>
              <a:rPr lang="en-US" b="1" cap="small" dirty="0"/>
              <a:t>Lord</a:t>
            </a:r>
            <a:r>
              <a:rPr lang="en-US" b="1" dirty="0"/>
              <a:t> heard him, And saved him out of all his troubles. </a:t>
            </a:r>
            <a:r>
              <a:rPr lang="en-US" b="1" baseline="30000" dirty="0"/>
              <a:t>7 </a:t>
            </a:r>
            <a:r>
              <a:rPr lang="en-US" b="1" dirty="0"/>
              <a:t>The angel of the </a:t>
            </a:r>
            <a:r>
              <a:rPr lang="en-US" b="1" cap="small" dirty="0"/>
              <a:t>Lord</a:t>
            </a:r>
            <a:r>
              <a:rPr lang="en-US" b="1" dirty="0"/>
              <a:t> encamps all around those who fear Him, And delivers them. </a:t>
            </a:r>
            <a:r>
              <a:rPr lang="en-US" b="1" baseline="30000" dirty="0"/>
              <a:t>8 </a:t>
            </a:r>
            <a:r>
              <a:rPr lang="en-US" b="1" dirty="0"/>
              <a:t>Oh, taste and see that the </a:t>
            </a:r>
            <a:r>
              <a:rPr lang="en-US" b="1" cap="small" dirty="0"/>
              <a:t>Lord</a:t>
            </a:r>
            <a:r>
              <a:rPr lang="en-US" b="1" dirty="0"/>
              <a:t> is good; Blessed is the man who trusts in Him! </a:t>
            </a:r>
            <a:r>
              <a:rPr lang="en-US" b="1" baseline="30000" dirty="0"/>
              <a:t>9 </a:t>
            </a:r>
            <a:r>
              <a:rPr lang="en-US" b="1" dirty="0"/>
              <a:t>Oh, fear the </a:t>
            </a:r>
            <a:r>
              <a:rPr lang="en-US" b="1" cap="small" dirty="0"/>
              <a:t>Lord</a:t>
            </a:r>
            <a:r>
              <a:rPr lang="en-US" b="1" dirty="0"/>
              <a:t>, you His saints! There is no want to those who fear Him. </a:t>
            </a:r>
            <a:r>
              <a:rPr lang="en-US" b="1" baseline="30000" dirty="0"/>
              <a:t>10 </a:t>
            </a:r>
            <a:r>
              <a:rPr lang="en-US" b="1" dirty="0"/>
              <a:t>The young lions lack and suffer hunger; But those who seek the </a:t>
            </a:r>
            <a:r>
              <a:rPr lang="en-US" b="1" cap="small" dirty="0"/>
              <a:t>Lord</a:t>
            </a:r>
            <a:r>
              <a:rPr lang="en-US" b="1" dirty="0"/>
              <a:t> shall not lack any good thing.					            </a:t>
            </a:r>
            <a:r>
              <a:rPr lang="en-US" b="1" i="1" dirty="0">
                <a:solidFill>
                  <a:srgbClr val="7E8C4D"/>
                </a:solidFill>
              </a:rPr>
              <a:t>(Psalm 34)</a:t>
            </a:r>
            <a:endParaRPr lang="en-US" dirty="0"/>
          </a:p>
        </p:txBody>
      </p:sp>
    </p:spTree>
    <p:extLst>
      <p:ext uri="{BB962C8B-B14F-4D97-AF65-F5344CB8AC3E}">
        <p14:creationId xmlns:p14="http://schemas.microsoft.com/office/powerpoint/2010/main" val="2855871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a:t>A Promise To Praise</a:t>
            </a:r>
          </a:p>
        </p:txBody>
      </p:sp>
      <p:pic>
        <p:nvPicPr>
          <p:cNvPr id="3" name="Picture 2"/>
          <p:cNvPicPr>
            <a:picLocks noChangeAspect="1"/>
          </p:cNvPicPr>
          <p:nvPr/>
        </p:nvPicPr>
        <p:blipFill>
          <a:blip r:embed="rId2"/>
          <a:stretch>
            <a:fillRect/>
          </a:stretch>
        </p:blipFill>
        <p:spPr>
          <a:xfrm>
            <a:off x="1066800" y="2209800"/>
            <a:ext cx="3733800" cy="3733800"/>
          </a:xfrm>
          <a:prstGeom prst="rect">
            <a:avLst/>
          </a:prstGeom>
          <a:ln>
            <a:noFill/>
          </a:ln>
          <a:effectLst>
            <a:outerShdw blurRad="292100" dist="139700" dir="2700000" algn="tl" rotWithShape="0">
              <a:srgbClr val="333333">
                <a:alpha val="65000"/>
              </a:srgbClr>
            </a:outerShdw>
          </a:effectLst>
        </p:spPr>
      </p:pic>
      <p:graphicFrame>
        <p:nvGraphicFramePr>
          <p:cNvPr id="8" name="Diagram 7"/>
          <p:cNvGraphicFramePr/>
          <p:nvPr>
            <p:extLst>
              <p:ext uri="{D42A27DB-BD31-4B8C-83A1-F6EECF244321}">
                <p14:modId xmlns:p14="http://schemas.microsoft.com/office/powerpoint/2010/main" val="917666832"/>
              </p:ext>
            </p:extLst>
          </p:nvPr>
        </p:nvGraphicFramePr>
        <p:xfrm>
          <a:off x="4864019" y="2158872"/>
          <a:ext cx="3822781" cy="3860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23938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graphicEl>
                                              <a:dgm id="{082E79D4-4D90-EA44-A5D2-F74779DD55A6}"/>
                                            </p:graphicEl>
                                          </p:spTgt>
                                        </p:tgtEl>
                                        <p:attrNameLst>
                                          <p:attrName>style.visibility</p:attrName>
                                        </p:attrNameLst>
                                      </p:cBhvr>
                                      <p:to>
                                        <p:strVal val="visible"/>
                                      </p:to>
                                    </p:set>
                                    <p:anim calcmode="lin" valueType="num">
                                      <p:cBhvr>
                                        <p:cTn id="7" dur="1000" fill="hold"/>
                                        <p:tgtEl>
                                          <p:spTgt spid="8">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8">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8">
                                            <p:graphicEl>
                                              <a:dgm id="{082E79D4-4D90-EA44-A5D2-F74779DD55A6}"/>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graphicEl>
                                              <a:dgm id="{286F9576-0526-5D4A-A025-009F6DA6FE24}"/>
                                            </p:graphicEl>
                                          </p:spTgt>
                                        </p:tgtEl>
                                        <p:attrNameLst>
                                          <p:attrName>style.visibility</p:attrName>
                                        </p:attrNameLst>
                                      </p:cBhvr>
                                      <p:to>
                                        <p:strVal val="visible"/>
                                      </p:to>
                                    </p:set>
                                    <p:anim calcmode="lin" valueType="num">
                                      <p:cBhvr>
                                        <p:cTn id="12" dur="1000" fill="hold"/>
                                        <p:tgtEl>
                                          <p:spTgt spid="8">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3" dur="1000" fill="hold"/>
                                        <p:tgtEl>
                                          <p:spTgt spid="8">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4" dur="1000"/>
                                        <p:tgtEl>
                                          <p:spTgt spid="8">
                                            <p:graphicEl>
                                              <a:dgm id="{286F9576-0526-5D4A-A025-009F6DA6FE24}"/>
                                            </p:graphic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graphicEl>
                                              <a:dgm id="{E684E039-5190-784A-B364-483DA76F47E1}"/>
                                            </p:graphicEl>
                                          </p:spTgt>
                                        </p:tgtEl>
                                        <p:attrNameLst>
                                          <p:attrName>style.visibility</p:attrName>
                                        </p:attrNameLst>
                                      </p:cBhvr>
                                      <p:to>
                                        <p:strVal val="visible"/>
                                      </p:to>
                                    </p:set>
                                    <p:anim calcmode="lin" valueType="num">
                                      <p:cBhvr>
                                        <p:cTn id="17" dur="1000" fill="hold"/>
                                        <p:tgtEl>
                                          <p:spTgt spid="8">
                                            <p:graphicEl>
                                              <a:dgm id="{E684E039-5190-784A-B364-483DA76F47E1}"/>
                                            </p:graphicEl>
                                          </p:spTgt>
                                        </p:tgtEl>
                                        <p:attrNameLst>
                                          <p:attrName>ppt_w</p:attrName>
                                        </p:attrNameLst>
                                      </p:cBhvr>
                                      <p:tavLst>
                                        <p:tav tm="0">
                                          <p:val>
                                            <p:strVal val="#ppt_w*0.70"/>
                                          </p:val>
                                        </p:tav>
                                        <p:tav tm="100000">
                                          <p:val>
                                            <p:strVal val="#ppt_w"/>
                                          </p:val>
                                        </p:tav>
                                      </p:tavLst>
                                    </p:anim>
                                    <p:anim calcmode="lin" valueType="num">
                                      <p:cBhvr>
                                        <p:cTn id="18" dur="1000" fill="hold"/>
                                        <p:tgtEl>
                                          <p:spTgt spid="8">
                                            <p:graphicEl>
                                              <a:dgm id="{E684E039-5190-784A-B364-483DA76F47E1}"/>
                                            </p:graphicEl>
                                          </p:spTgt>
                                        </p:tgtEl>
                                        <p:attrNameLst>
                                          <p:attrName>ppt_h</p:attrName>
                                        </p:attrNameLst>
                                      </p:cBhvr>
                                      <p:tavLst>
                                        <p:tav tm="0">
                                          <p:val>
                                            <p:strVal val="#ppt_h"/>
                                          </p:val>
                                        </p:tav>
                                        <p:tav tm="100000">
                                          <p:val>
                                            <p:strVal val="#ppt_h"/>
                                          </p:val>
                                        </p:tav>
                                      </p:tavLst>
                                    </p:anim>
                                    <p:animEffect transition="in" filter="fade">
                                      <p:cBhvr>
                                        <p:cTn id="19" dur="1000"/>
                                        <p:tgtEl>
                                          <p:spTgt spid="8">
                                            <p:graphicEl>
                                              <a:dgm id="{E684E039-5190-784A-B364-483DA76F47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a:t>Frequency</a:t>
            </a:r>
          </a:p>
        </p:txBody>
      </p:sp>
      <p:pic>
        <p:nvPicPr>
          <p:cNvPr id="11" name="Content Placeholder 10"/>
          <p:cNvPicPr>
            <a:picLocks noGrp="1" noChangeAspect="1"/>
          </p:cNvPicPr>
          <p:nvPr>
            <p:ph sz="half" idx="2"/>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t="11281" b="11281"/>
          <a:stretch>
            <a:fillRect/>
          </a:stretch>
        </p:blipFill>
        <p:spPr>
          <a:xfrm>
            <a:off x="4993640" y="2333625"/>
            <a:ext cx="3566160" cy="3681412"/>
          </a:xfrm>
          <a:prstGeom prst="rect">
            <a:avLst/>
          </a:prstGeom>
          <a:ln>
            <a:noFill/>
          </a:ln>
          <a:effectLst>
            <a:outerShdw blurRad="292100" dist="139700" dir="2700000" algn="tl" rotWithShape="0">
              <a:srgbClr val="333333">
                <a:alpha val="65000"/>
              </a:srgbClr>
            </a:outerShdw>
          </a:effectLst>
        </p:spPr>
      </p:pic>
      <p:pic>
        <p:nvPicPr>
          <p:cNvPr id="15" name="Content Placeholder 14"/>
          <p:cNvPicPr>
            <a:picLocks noGrp="1" noChangeAspect="1"/>
          </p:cNvPicPr>
          <p:nvPr>
            <p:ph sz="half" idx="1"/>
          </p:nvPr>
        </p:nvPicPr>
        <p:blipFill>
          <a:blip r:embed="rId4"/>
          <a:srcRect l="1574" r="1574"/>
          <a:stretch>
            <a:fillRect/>
          </a:stretch>
        </p:blipFill>
        <p:spPr>
          <a:xfrm>
            <a:off x="990600" y="2338388"/>
            <a:ext cx="3566160" cy="368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66879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a:t>Focus</a:t>
            </a:r>
          </a:p>
        </p:txBody>
      </p:sp>
      <p:pic>
        <p:nvPicPr>
          <p:cNvPr id="4" name="Content Placeholder 3"/>
          <p:cNvPicPr>
            <a:picLocks noGrp="1" noChangeAspect="1"/>
          </p:cNvPicPr>
          <p:nvPr>
            <p:ph idx="1"/>
          </p:nvPr>
        </p:nvPicPr>
        <p:blipFill>
          <a:blip r:embed="rId2"/>
          <a:srcRect l="-19109" r="-19109"/>
          <a:stretch>
            <a:fillRect/>
          </a:stretch>
        </p:blipFill>
        <p:spPr>
          <a:xfrm>
            <a:off x="743974" y="2133600"/>
            <a:ext cx="8247626" cy="3978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83814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8915400" cy="877824"/>
          </a:xfrm>
        </p:spPr>
        <p:txBody>
          <a:bodyPr>
            <a:normAutofit/>
          </a:bodyPr>
          <a:lstStyle/>
          <a:p>
            <a:r>
              <a:rPr lang="en-US" sz="3600" dirty="0"/>
              <a:t>Fellowship</a:t>
            </a:r>
          </a:p>
        </p:txBody>
      </p:sp>
      <p:sp>
        <p:nvSpPr>
          <p:cNvPr id="3" name="Subtitle 2"/>
          <p:cNvSpPr>
            <a:spLocks noGrp="1"/>
          </p:cNvSpPr>
          <p:nvPr>
            <p:ph type="subTitle" idx="1"/>
          </p:nvPr>
        </p:nvSpPr>
        <p:spPr>
          <a:xfrm>
            <a:off x="914400" y="5535705"/>
            <a:ext cx="8001000" cy="941295"/>
          </a:xfrm>
        </p:spPr>
        <p:txBody>
          <a:bodyPr/>
          <a:lstStyle/>
          <a:p>
            <a:pPr algn="just"/>
            <a:r>
              <a:rPr lang="en-US" sz="1800" b="1" baseline="30000" dirty="0"/>
              <a:t>3 </a:t>
            </a:r>
            <a:r>
              <a:rPr lang="en-US" sz="1800" b="1" dirty="0"/>
              <a:t>Oh, magnify the </a:t>
            </a:r>
            <a:r>
              <a:rPr lang="en-US" sz="1800" b="1" cap="small" dirty="0"/>
              <a:t>Lord</a:t>
            </a:r>
            <a:r>
              <a:rPr lang="en-US" sz="1800" b="1" dirty="0"/>
              <a:t> with me, And let us exalt His name together.</a:t>
            </a:r>
          </a:p>
          <a:p>
            <a:pPr algn="r"/>
            <a:r>
              <a:rPr lang="en-US" sz="1800" b="1" i="1" dirty="0">
                <a:solidFill>
                  <a:srgbClr val="7E8C4D"/>
                </a:solidFill>
              </a:rPr>
              <a:t>(Psalm 34)</a:t>
            </a:r>
            <a:endParaRPr lang="en-MY" sz="1800" i="1" dirty="0">
              <a:solidFill>
                <a:srgbClr val="7E8C4D"/>
              </a:solidFill>
            </a:endParaRPr>
          </a:p>
          <a:p>
            <a:endParaRPr lang="en-US" dirty="0"/>
          </a:p>
        </p:txBody>
      </p:sp>
      <p:pic>
        <p:nvPicPr>
          <p:cNvPr id="5" name="Picture Placeholder 4" descr="worshipinggirl.jpg"/>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l="-39326" r="-39326"/>
          <a:stretch/>
        </p:blipFill>
        <p:spPr>
          <a:xfrm>
            <a:off x="415100" y="1981200"/>
            <a:ext cx="8805100" cy="3285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80249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a:t>Watch Night Service 2019</a:t>
            </a:r>
          </a:p>
        </p:txBody>
      </p:sp>
      <p:pic>
        <p:nvPicPr>
          <p:cNvPr id="6" name="Content Placeholder 5"/>
          <p:cNvPicPr>
            <a:picLocks noGrp="1" noChangeAspect="1"/>
          </p:cNvPicPr>
          <p:nvPr>
            <p:ph idx="1"/>
          </p:nvPr>
        </p:nvPicPr>
        <p:blipFill>
          <a:blip r:embed="rId2"/>
          <a:srcRect t="11418" b="11418"/>
          <a:stretch>
            <a:fillRect/>
          </a:stretch>
        </p:blipFill>
        <p:spPr>
          <a:xfrm>
            <a:off x="1114424" y="2209800"/>
            <a:ext cx="7610476" cy="3670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86260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40" y="685800"/>
            <a:ext cx="8915400" cy="877824"/>
          </a:xfrm>
        </p:spPr>
        <p:txBody>
          <a:bodyPr>
            <a:normAutofit/>
          </a:bodyPr>
          <a:lstStyle/>
          <a:p>
            <a:r>
              <a:rPr lang="en-US" sz="3600" dirty="0"/>
              <a:t>David’s Testimony</a:t>
            </a:r>
          </a:p>
        </p:txBody>
      </p:sp>
      <p:sp>
        <p:nvSpPr>
          <p:cNvPr id="3" name="Subtitle 2"/>
          <p:cNvSpPr>
            <a:spLocks noGrp="1"/>
          </p:cNvSpPr>
          <p:nvPr>
            <p:ph type="subTitle" idx="1"/>
          </p:nvPr>
        </p:nvSpPr>
        <p:spPr>
          <a:xfrm>
            <a:off x="914400" y="5002305"/>
            <a:ext cx="8001000" cy="1550895"/>
          </a:xfrm>
        </p:spPr>
        <p:txBody>
          <a:bodyPr>
            <a:normAutofit/>
          </a:bodyPr>
          <a:lstStyle/>
          <a:p>
            <a:pPr algn="just"/>
            <a:r>
              <a:rPr lang="en-US" b="1" baseline="30000" dirty="0"/>
              <a:t>4 </a:t>
            </a:r>
            <a:r>
              <a:rPr lang="en-US" b="1" dirty="0"/>
              <a:t>I sought the </a:t>
            </a:r>
            <a:r>
              <a:rPr lang="en-US" b="1" cap="small" dirty="0"/>
              <a:t>Lord</a:t>
            </a:r>
            <a:r>
              <a:rPr lang="en-US" b="1" dirty="0"/>
              <a:t>, and He heard me, And delivered me from all my fears.</a:t>
            </a:r>
            <a:r>
              <a:rPr lang="en-US" b="1" baseline="30000" dirty="0"/>
              <a:t>5 </a:t>
            </a:r>
            <a:r>
              <a:rPr lang="en-US" b="1" dirty="0"/>
              <a:t>They looked to Him and were radiant, And their faces were not ashamed.</a:t>
            </a:r>
            <a:r>
              <a:rPr lang="en-US" b="1" baseline="30000" dirty="0"/>
              <a:t>6 </a:t>
            </a:r>
            <a:r>
              <a:rPr lang="en-US" b="1" dirty="0"/>
              <a:t>This poor man cried out, and the </a:t>
            </a:r>
            <a:r>
              <a:rPr lang="en-US" b="1" cap="small" dirty="0"/>
              <a:t>Lord</a:t>
            </a:r>
            <a:r>
              <a:rPr lang="en-US" b="1" dirty="0"/>
              <a:t> heard him, And saved him out of all his troubles. </a:t>
            </a:r>
            <a:r>
              <a:rPr lang="en-US" b="1" baseline="30000" dirty="0"/>
              <a:t>7 </a:t>
            </a:r>
            <a:r>
              <a:rPr lang="en-US" b="1" dirty="0"/>
              <a:t>The angel of the </a:t>
            </a:r>
            <a:r>
              <a:rPr lang="en-US" b="1" cap="small" dirty="0"/>
              <a:t>Lord</a:t>
            </a:r>
            <a:r>
              <a:rPr lang="en-US" b="1" dirty="0"/>
              <a:t> encamps all around those who fear Him, And delivers them.					</a:t>
            </a:r>
            <a:r>
              <a:rPr lang="en-US" b="1" i="1" dirty="0">
                <a:solidFill>
                  <a:srgbClr val="7E8C4D"/>
                </a:solidFill>
              </a:rPr>
              <a:t>(Psalm 34)</a:t>
            </a:r>
            <a:endParaRPr lang="en-MY" b="1" i="1" dirty="0"/>
          </a:p>
          <a:p>
            <a:endParaRPr lang="en-US" dirty="0"/>
          </a:p>
        </p:txBody>
      </p:sp>
      <p:pic>
        <p:nvPicPr>
          <p:cNvPr id="10" name="Picture Placeholder 9"/>
          <p:cNvPicPr>
            <a:picLocks noGrp="1" noChangeAspect="1"/>
          </p:cNvPicPr>
          <p:nvPr>
            <p:ph type="pic" sz="quarter" idx="13"/>
          </p:nvPr>
        </p:nvPicPr>
        <p:blipFill>
          <a:blip r:embed="rId2"/>
          <a:srcRect l="-25369" r="-25369"/>
          <a:stretch>
            <a:fillRect/>
          </a:stretch>
        </p:blipFill>
        <p:spPr>
          <a:xfrm>
            <a:off x="1079500" y="1905000"/>
            <a:ext cx="7378700" cy="2753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20896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5400" cy="914400"/>
          </a:xfrm>
        </p:spPr>
        <p:txBody>
          <a:bodyPr/>
          <a:lstStyle/>
          <a:p>
            <a:r>
              <a:rPr lang="en-US" dirty="0"/>
              <a:t>David’s Testimony</a:t>
            </a:r>
          </a:p>
        </p:txBody>
      </p:sp>
      <p:pic>
        <p:nvPicPr>
          <p:cNvPr id="5" name="Picture Placeholder 4"/>
          <p:cNvPicPr>
            <a:picLocks noGrp="1" noChangeAspect="1"/>
          </p:cNvPicPr>
          <p:nvPr>
            <p:ph type="pic" idx="1"/>
          </p:nvPr>
        </p:nvPicPr>
        <p:blipFill>
          <a:blip r:embed="rId2"/>
          <a:srcRect t="-4126" b="-4126"/>
          <a:stretch>
            <a:fillRect/>
          </a:stretch>
        </p:blipFill>
        <p:spPr>
          <a:xfrm>
            <a:off x="4876800" y="2047875"/>
            <a:ext cx="3886200" cy="4206875"/>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914400" y="2209800"/>
            <a:ext cx="3733800" cy="3886200"/>
          </a:xfrm>
        </p:spPr>
        <p:txBody>
          <a:bodyPr/>
          <a:lstStyle/>
          <a:p>
            <a:pPr algn="just"/>
            <a:r>
              <a:rPr lang="en-US" b="1" baseline="30000" dirty="0"/>
              <a:t>3 </a:t>
            </a:r>
            <a:r>
              <a:rPr lang="en-US" b="1" dirty="0"/>
              <a:t>When I am afraid, I put my trust in you. </a:t>
            </a:r>
            <a:r>
              <a:rPr lang="en-US" b="1" baseline="30000" dirty="0"/>
              <a:t>4 </a:t>
            </a:r>
            <a:r>
              <a:rPr lang="en-US" b="1" dirty="0"/>
              <a:t>In God, whose word I praise – in God I trust and am not afraid. What can mere mortals do to me? </a:t>
            </a:r>
            <a:r>
              <a:rPr lang="en-US" b="1" baseline="30000" dirty="0"/>
              <a:t>10 </a:t>
            </a:r>
            <a:r>
              <a:rPr lang="en-US" b="1" dirty="0"/>
              <a:t>In God, whose word I praise, in the </a:t>
            </a:r>
            <a:r>
              <a:rPr lang="en-US" b="1" cap="small" dirty="0"/>
              <a:t>Lord</a:t>
            </a:r>
            <a:r>
              <a:rPr lang="en-US" b="1" dirty="0"/>
              <a:t>, whose word I praise – </a:t>
            </a:r>
            <a:r>
              <a:rPr lang="en-US" b="1" baseline="30000" dirty="0"/>
              <a:t>11 </a:t>
            </a:r>
            <a:r>
              <a:rPr lang="en-US" b="1" dirty="0"/>
              <a:t>in God I trust and am not afraid. What can man do to me?                        </a:t>
            </a:r>
            <a:r>
              <a:rPr lang="en-US" b="1" i="1" dirty="0">
                <a:solidFill>
                  <a:srgbClr val="7E8C4D"/>
                </a:solidFill>
              </a:rPr>
              <a:t>(Psalm 56)</a:t>
            </a:r>
            <a:endParaRPr lang="en-MY" dirty="0"/>
          </a:p>
          <a:p>
            <a:endParaRPr lang="en-US" dirty="0"/>
          </a:p>
        </p:txBody>
      </p:sp>
    </p:spTree>
    <p:extLst>
      <p:ext uri="{BB962C8B-B14F-4D97-AF65-F5344CB8AC3E}">
        <p14:creationId xmlns:p14="http://schemas.microsoft.com/office/powerpoint/2010/main" val="21079684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5400" cy="914400"/>
          </a:xfrm>
        </p:spPr>
        <p:txBody>
          <a:bodyPr/>
          <a:lstStyle/>
          <a:p>
            <a:r>
              <a:rPr lang="en-US" dirty="0"/>
              <a:t>David’s Invitation</a:t>
            </a:r>
          </a:p>
        </p:txBody>
      </p:sp>
      <p:pic>
        <p:nvPicPr>
          <p:cNvPr id="5" name="Picture Placeholder 4"/>
          <p:cNvPicPr>
            <a:picLocks noGrp="1" noChangeAspect="1"/>
          </p:cNvPicPr>
          <p:nvPr>
            <p:ph type="pic" idx="1"/>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rcRect t="-5208" b="-5208"/>
          <a:stretch>
            <a:fillRect/>
          </a:stretch>
        </p:blipFill>
        <p:spPr>
          <a:xfrm>
            <a:off x="4876800" y="2057400"/>
            <a:ext cx="3810000" cy="4206875"/>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533400" y="2353437"/>
            <a:ext cx="4038600" cy="3599688"/>
          </a:xfrm>
        </p:spPr>
        <p:txBody>
          <a:bodyPr>
            <a:normAutofit/>
          </a:bodyPr>
          <a:lstStyle/>
          <a:p>
            <a:pPr algn="just"/>
            <a:r>
              <a:rPr lang="en-US" b="1" baseline="30000" dirty="0"/>
              <a:t>8 </a:t>
            </a:r>
            <a:r>
              <a:rPr lang="en-US" b="1" dirty="0"/>
              <a:t>Oh, taste and see that the </a:t>
            </a:r>
            <a:r>
              <a:rPr lang="en-US" b="1" cap="small" dirty="0"/>
              <a:t>Lord</a:t>
            </a:r>
            <a:r>
              <a:rPr lang="en-US" b="1" dirty="0"/>
              <a:t> is good; Blessed is the man who trusts in Him!</a:t>
            </a:r>
            <a:br>
              <a:rPr lang="en-US" b="1" dirty="0"/>
            </a:br>
            <a:r>
              <a:rPr lang="en-US" b="1" baseline="30000" dirty="0"/>
              <a:t>9 </a:t>
            </a:r>
            <a:r>
              <a:rPr lang="en-US" b="1" dirty="0"/>
              <a:t>Oh, fear the </a:t>
            </a:r>
            <a:r>
              <a:rPr lang="en-US" b="1" cap="small" dirty="0"/>
              <a:t>Lord</a:t>
            </a:r>
            <a:r>
              <a:rPr lang="en-US" b="1" dirty="0"/>
              <a:t>, you His saints! There is no want to those who fear Him.</a:t>
            </a:r>
            <a:br>
              <a:rPr lang="en-US" b="1" dirty="0"/>
            </a:br>
            <a:r>
              <a:rPr lang="en-US" b="1" baseline="30000" dirty="0"/>
              <a:t>10 </a:t>
            </a:r>
            <a:r>
              <a:rPr lang="en-US" b="1" dirty="0"/>
              <a:t>The young lions lack and suffer hunger; But those who seek the </a:t>
            </a:r>
            <a:r>
              <a:rPr lang="en-US" b="1" cap="small" dirty="0"/>
              <a:t>Lord</a:t>
            </a:r>
            <a:r>
              <a:rPr lang="en-US" b="1" dirty="0"/>
              <a:t> shall not lack any good </a:t>
            </a:r>
            <a:r>
              <a:rPr lang="en-US" b="1" i="1" dirty="0"/>
              <a:t>thing.</a:t>
            </a:r>
            <a:endParaRPr lang="en-MY" dirty="0"/>
          </a:p>
          <a:p>
            <a:pPr algn="r">
              <a:spcBef>
                <a:spcPts val="200"/>
              </a:spcBef>
            </a:pPr>
            <a:r>
              <a:rPr lang="en-US" b="1" i="1" dirty="0">
                <a:solidFill>
                  <a:srgbClr val="7E8C4D"/>
                </a:solidFill>
              </a:rPr>
              <a:t>(Psalm 34)</a:t>
            </a:r>
          </a:p>
        </p:txBody>
      </p:sp>
    </p:spTree>
    <p:extLst>
      <p:ext uri="{BB962C8B-B14F-4D97-AF65-F5344CB8AC3E}">
        <p14:creationId xmlns:p14="http://schemas.microsoft.com/office/powerpoint/2010/main" val="37525803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a:t>David’s Assurance</a:t>
            </a:r>
          </a:p>
        </p:txBody>
      </p:sp>
      <p:pic>
        <p:nvPicPr>
          <p:cNvPr id="4" name="Content Placeholder 3"/>
          <p:cNvPicPr>
            <a:picLocks noGrp="1" noChangeAspect="1"/>
          </p:cNvPicPr>
          <p:nvPr>
            <p:ph idx="1"/>
          </p:nvPr>
        </p:nvPicPr>
        <p:blipFill>
          <a:blip r:embed="rId2"/>
          <a:srcRect l="-4242" r="-4242"/>
          <a:stretch>
            <a:fillRect/>
          </a:stretch>
        </p:blipFill>
        <p:spPr>
          <a:xfrm>
            <a:off x="1114424" y="2286000"/>
            <a:ext cx="7610476" cy="3670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79957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22376"/>
            <a:ext cx="8915400" cy="877824"/>
          </a:xfrm>
        </p:spPr>
        <p:txBody>
          <a:bodyPr/>
          <a:lstStyle/>
          <a:p>
            <a:r>
              <a:rPr lang="en-US" dirty="0"/>
              <a:t>Those Who Seek The Lord</a:t>
            </a:r>
          </a:p>
        </p:txBody>
      </p:sp>
      <p:sp>
        <p:nvSpPr>
          <p:cNvPr id="3" name="Subtitle 2"/>
          <p:cNvSpPr>
            <a:spLocks noGrp="1"/>
          </p:cNvSpPr>
          <p:nvPr>
            <p:ph type="subTitle" idx="1"/>
          </p:nvPr>
        </p:nvSpPr>
        <p:spPr>
          <a:xfrm>
            <a:off x="914400" y="1981200"/>
            <a:ext cx="8001000" cy="4267199"/>
          </a:xfrm>
        </p:spPr>
        <p:txBody>
          <a:bodyPr/>
          <a:lstStyle/>
          <a:p>
            <a:pPr algn="just">
              <a:lnSpc>
                <a:spcPct val="110000"/>
              </a:lnSpc>
            </a:pPr>
            <a:r>
              <a:rPr lang="en-US" b="1" dirty="0"/>
              <a:t>The one who is really strong is the one who finds his strength in the Lord and not in himself. Those who have been delivered from their fear of man are those who have come to fear the Lord. There are few animals as awesome and as powerful as the young lion. He is the epitome of strength, and yet in spite of its strength, the young lion does go hungry. As great as it may be, its strength is no guarantee of abundant provision. In contrast to the young lion, which lacks in spite of his strength, those who seek the Lord (uprightly and out of weakness) are assured that they shall not lack “any good thing.” While we are not promised everything we may want if we trust in the Lord, we are promised we will not lack “any good thing.”</a:t>
            </a:r>
            <a:endParaRPr lang="en-MY" b="1" dirty="0"/>
          </a:p>
          <a:p>
            <a:pPr algn="r">
              <a:spcBef>
                <a:spcPts val="200"/>
              </a:spcBef>
            </a:pPr>
            <a:r>
              <a:rPr lang="en-US" b="1" i="1" dirty="0">
                <a:solidFill>
                  <a:srgbClr val="7E8C4D"/>
                </a:solidFill>
              </a:rPr>
              <a:t>(Bob </a:t>
            </a:r>
            <a:r>
              <a:rPr lang="en-US" b="1" i="1" dirty="0" err="1">
                <a:solidFill>
                  <a:srgbClr val="7E8C4D"/>
                </a:solidFill>
              </a:rPr>
              <a:t>Deffinbaugh</a:t>
            </a:r>
            <a:r>
              <a:rPr lang="en-US" b="1" i="1" dirty="0">
                <a:solidFill>
                  <a:srgbClr val="7E8C4D"/>
                </a:solidFill>
              </a:rPr>
              <a:t>, </a:t>
            </a:r>
            <a:r>
              <a:rPr lang="en-US" b="1" dirty="0">
                <a:solidFill>
                  <a:srgbClr val="7E8C4D"/>
                </a:solidFill>
              </a:rPr>
              <a:t>“The Fear of The Lord”</a:t>
            </a:r>
            <a:r>
              <a:rPr lang="en-US" b="1" i="1" dirty="0">
                <a:solidFill>
                  <a:srgbClr val="7E8C4D"/>
                </a:solidFill>
              </a:rPr>
              <a:t>)</a:t>
            </a:r>
            <a:endParaRPr lang="en-MY" b="1" dirty="0">
              <a:solidFill>
                <a:srgbClr val="7E8C4D"/>
              </a:solidFill>
            </a:endParaRPr>
          </a:p>
          <a:p>
            <a:pPr algn="r">
              <a:spcBef>
                <a:spcPts val="200"/>
              </a:spcBef>
            </a:pPr>
            <a:endParaRPr lang="en-US" dirty="0">
              <a:solidFill>
                <a:srgbClr val="7E8C4D"/>
              </a:solidFill>
            </a:endParaRPr>
          </a:p>
        </p:txBody>
      </p:sp>
    </p:spTree>
    <p:extLst>
      <p:ext uri="{BB962C8B-B14F-4D97-AF65-F5344CB8AC3E}">
        <p14:creationId xmlns:p14="http://schemas.microsoft.com/office/powerpoint/2010/main" val="620383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914400"/>
          </a:xfrm>
        </p:spPr>
        <p:txBody>
          <a:bodyPr/>
          <a:lstStyle/>
          <a:p>
            <a:r>
              <a:rPr lang="en-US" dirty="0"/>
              <a:t>Response</a:t>
            </a:r>
          </a:p>
        </p:txBody>
      </p:sp>
      <p:sp>
        <p:nvSpPr>
          <p:cNvPr id="6" name="Round Diagonal Corner Rectangle 5"/>
          <p:cNvSpPr/>
          <p:nvPr/>
        </p:nvSpPr>
        <p:spPr>
          <a:xfrm>
            <a:off x="4186982" y="2895600"/>
            <a:ext cx="1969191" cy="2429846"/>
          </a:xfrm>
          <a:prstGeom prst="round2DiagRect">
            <a:avLst>
              <a:gd name="adj1" fmla="val 7644"/>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919978"/>
                </a:solidFill>
                <a:latin typeface="Calibri" pitchFamily="34" charset="0"/>
              </a:rPr>
              <a:t>Fear of Man </a:t>
            </a:r>
          </a:p>
        </p:txBody>
      </p:sp>
      <p:sp>
        <p:nvSpPr>
          <p:cNvPr id="7" name="Round Diagonal Corner Rectangle 6"/>
          <p:cNvSpPr/>
          <p:nvPr/>
        </p:nvSpPr>
        <p:spPr>
          <a:xfrm>
            <a:off x="6625382" y="3115646"/>
            <a:ext cx="1985218" cy="2438400"/>
          </a:xfrm>
          <a:prstGeom prst="round2DiagRect">
            <a:avLst>
              <a:gd name="adj1" fmla="val 7142"/>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2">
                    <a:lumMod val="75000"/>
                  </a:schemeClr>
                </a:solidFill>
                <a:latin typeface="Calibri" pitchFamily="34" charset="0"/>
              </a:rPr>
              <a:t>Fear of God </a:t>
            </a:r>
          </a:p>
        </p:txBody>
      </p:sp>
      <p:pic>
        <p:nvPicPr>
          <p:cNvPr id="4" name="Content Placeholder 3"/>
          <p:cNvPicPr>
            <a:picLocks noGrp="1" noChangeAspect="1"/>
          </p:cNvPicPr>
          <p:nvPr>
            <p:ph sz="half" idx="1"/>
          </p:nvPr>
        </p:nvPicPr>
        <p:blipFill>
          <a:blip r:embed="rId2"/>
          <a:srcRect l="1574" r="1574"/>
          <a:stretch>
            <a:fillRect/>
          </a:stretch>
        </p:blipFill>
        <p:spPr>
          <a:xfrm>
            <a:off x="533400" y="2590800"/>
            <a:ext cx="3247256" cy="3352800"/>
          </a:xfrm>
        </p:spPr>
      </p:pic>
    </p:spTree>
    <p:extLst>
      <p:ext uri="{BB962C8B-B14F-4D97-AF65-F5344CB8AC3E}">
        <p14:creationId xmlns:p14="http://schemas.microsoft.com/office/powerpoint/2010/main" val="23887360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a:t>A Promise To Praise</a:t>
            </a:r>
          </a:p>
        </p:txBody>
      </p:sp>
      <p:pic>
        <p:nvPicPr>
          <p:cNvPr id="4" name="Picture Placeholder 6"/>
          <p:cNvPicPr>
            <a:picLocks noGrp="1" noChangeAspect="1"/>
          </p:cNvPicPr>
          <p:nvPr>
            <p:ph idx="1"/>
          </p:nvPr>
        </p:nvPicPr>
        <p:blipFill>
          <a:blip r:embed="rId2"/>
          <a:srcRect t="7132" b="7132"/>
          <a:stretch>
            <a:fillRect/>
          </a:stretch>
        </p:blipFill>
        <p:spPr>
          <a:xfrm>
            <a:off x="1114424" y="2272833"/>
            <a:ext cx="7610476" cy="3670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503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a:t>Trust, Fear, Seek</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27842" r="-27842"/>
          <a:stretch>
            <a:fillRect/>
          </a:stretch>
        </p:blipFill>
        <p:spPr>
          <a:xfrm>
            <a:off x="1114424" y="2362200"/>
            <a:ext cx="7610476" cy="3670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4794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a:t>Resolve</a:t>
            </a:r>
          </a:p>
        </p:txBody>
      </p:sp>
      <p:pic>
        <p:nvPicPr>
          <p:cNvPr id="6" name="Content Placeholder 5"/>
          <p:cNvPicPr>
            <a:picLocks noGrp="1" noChangeAspect="1"/>
          </p:cNvPicPr>
          <p:nvPr>
            <p:ph idx="1"/>
          </p:nvPr>
        </p:nvPicPr>
        <p:blipFill>
          <a:blip r:embed="rId2"/>
          <a:srcRect l="-17381" r="-17381"/>
          <a:stretch>
            <a:fillRect/>
          </a:stretch>
        </p:blipFill>
        <p:spPr>
          <a:xfrm>
            <a:off x="657537" y="2133600"/>
            <a:ext cx="8410263" cy="4056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6358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a:t>Two Themes</a:t>
            </a:r>
          </a:p>
        </p:txBody>
      </p:sp>
      <p:pic>
        <p:nvPicPr>
          <p:cNvPr id="5" name="Content Placeholder 4"/>
          <p:cNvPicPr>
            <a:picLocks noGrp="1" noChangeAspect="1"/>
          </p:cNvPicPr>
          <p:nvPr>
            <p:ph sz="half" idx="1"/>
          </p:nvPr>
        </p:nvPicPr>
        <p:blipFill>
          <a:blip r:embed="rId2"/>
          <a:srcRect l="22809" r="22809"/>
          <a:stretch>
            <a:fillRect/>
          </a:stretch>
        </p:blipFill>
        <p:spPr>
          <a:xfrm>
            <a:off x="533400" y="2438400"/>
            <a:ext cx="3169407" cy="3271837"/>
          </a:xfrm>
          <a:prstGeom prst="rect">
            <a:avLst/>
          </a:prstGeom>
          <a:ln>
            <a:noFill/>
          </a:ln>
          <a:effectLst>
            <a:outerShdw blurRad="292100" dist="139700" dir="2700000" algn="tl" rotWithShape="0">
              <a:srgbClr val="333333">
                <a:alpha val="65000"/>
              </a:srgbClr>
            </a:outerShdw>
          </a:effectLst>
        </p:spPr>
      </p:pic>
      <p:sp>
        <p:nvSpPr>
          <p:cNvPr id="6" name="Round Diagonal Corner Rectangle 5"/>
          <p:cNvSpPr/>
          <p:nvPr/>
        </p:nvSpPr>
        <p:spPr>
          <a:xfrm>
            <a:off x="4186982" y="2743200"/>
            <a:ext cx="1969191" cy="2429846"/>
          </a:xfrm>
          <a:prstGeom prst="round2DiagRect">
            <a:avLst>
              <a:gd name="adj1" fmla="val 7644"/>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919978"/>
                </a:solidFill>
                <a:latin typeface="Calibri" pitchFamily="34" charset="0"/>
              </a:rPr>
              <a:t>Magnify The Lord With Me </a:t>
            </a:r>
          </a:p>
        </p:txBody>
      </p:sp>
      <p:sp>
        <p:nvSpPr>
          <p:cNvPr id="7" name="Round Diagonal Corner Rectangle 6"/>
          <p:cNvSpPr/>
          <p:nvPr/>
        </p:nvSpPr>
        <p:spPr>
          <a:xfrm>
            <a:off x="6625382" y="2963246"/>
            <a:ext cx="1985218" cy="2438400"/>
          </a:xfrm>
          <a:prstGeom prst="round2DiagRect">
            <a:avLst>
              <a:gd name="adj1" fmla="val 7142"/>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2">
                    <a:lumMod val="75000"/>
                  </a:schemeClr>
                </a:solidFill>
                <a:latin typeface="Calibri" pitchFamily="34" charset="0"/>
              </a:rPr>
              <a:t>Learn From Me </a:t>
            </a:r>
          </a:p>
        </p:txBody>
      </p:sp>
      <p:sp>
        <p:nvSpPr>
          <p:cNvPr id="10" name="TextBox 9"/>
          <p:cNvSpPr txBox="1"/>
          <p:nvPr/>
        </p:nvSpPr>
        <p:spPr>
          <a:xfrm>
            <a:off x="990600" y="3124200"/>
            <a:ext cx="2057400" cy="646331"/>
          </a:xfrm>
          <a:prstGeom prst="rect">
            <a:avLst/>
          </a:prstGeom>
          <a:noFill/>
        </p:spPr>
        <p:txBody>
          <a:bodyPr wrap="square" rtlCol="0">
            <a:spAutoFit/>
          </a:bodyPr>
          <a:lstStyle/>
          <a:p>
            <a:pPr algn="ctr"/>
            <a:r>
              <a:rPr lang="en-US" sz="3600" b="1" dirty="0">
                <a:solidFill>
                  <a:srgbClr val="FFFFFF"/>
                </a:solidFill>
                <a:latin typeface="Calibri"/>
                <a:cs typeface="Calibri"/>
              </a:rPr>
              <a:t>Psalm 34</a:t>
            </a:r>
          </a:p>
        </p:txBody>
      </p:sp>
    </p:spTree>
    <p:extLst>
      <p:ext uri="{BB962C8B-B14F-4D97-AF65-F5344CB8AC3E}">
        <p14:creationId xmlns:p14="http://schemas.microsoft.com/office/powerpoint/2010/main" val="164408812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5400" cy="914400"/>
          </a:xfrm>
        </p:spPr>
        <p:txBody>
          <a:bodyPr/>
          <a:lstStyle/>
          <a:p>
            <a:r>
              <a:rPr lang="en-US" dirty="0"/>
              <a:t>1 Samuel 21</a:t>
            </a:r>
          </a:p>
        </p:txBody>
      </p:sp>
      <p:pic>
        <p:nvPicPr>
          <p:cNvPr id="5" name="Picture Placeholder 4"/>
          <p:cNvPicPr>
            <a:picLocks noGrp="1" noChangeAspect="1"/>
          </p:cNvPicPr>
          <p:nvPr>
            <p:ph type="pic" idx="1"/>
          </p:nvPr>
        </p:nvPicPr>
        <p:blipFill>
          <a:blip r:embed="rId2"/>
          <a:srcRect t="6110" b="6110"/>
          <a:stretch>
            <a:fillRect/>
          </a:stretch>
        </p:blipFill>
        <p:spPr>
          <a:xfrm>
            <a:off x="381000" y="2237619"/>
            <a:ext cx="2895600" cy="3553581"/>
          </a:xfrm>
          <a:prstGeom prst="rect">
            <a:avLst/>
          </a:prstGeom>
          <a:ln>
            <a:noFill/>
          </a:ln>
          <a:effectLst>
            <a:outerShdw blurRad="292100" dist="139700" dir="2700000" algn="tl" rotWithShape="0">
              <a:srgbClr val="333333">
                <a:alpha val="65000"/>
              </a:srgbClr>
            </a:outerShdw>
          </a:effectLst>
        </p:spPr>
      </p:pic>
      <p:sp>
        <p:nvSpPr>
          <p:cNvPr id="6" name="Text Placeholder 3"/>
          <p:cNvSpPr>
            <a:spLocks noGrp="1"/>
          </p:cNvSpPr>
          <p:nvPr>
            <p:ph type="body" sz="half" idx="2"/>
          </p:nvPr>
        </p:nvSpPr>
        <p:spPr>
          <a:xfrm>
            <a:off x="3505200" y="1676400"/>
            <a:ext cx="5257800" cy="4800600"/>
          </a:xfrm>
        </p:spPr>
        <p:txBody>
          <a:bodyPr>
            <a:noAutofit/>
          </a:bodyPr>
          <a:lstStyle/>
          <a:p>
            <a:pPr algn="just"/>
            <a:r>
              <a:rPr lang="en-US" sz="1600" b="1" baseline="30000" dirty="0"/>
              <a:t>10 </a:t>
            </a:r>
            <a:r>
              <a:rPr lang="en-US" sz="1600" b="1" dirty="0"/>
              <a:t>That day David fled from Saul and went to </a:t>
            </a:r>
            <a:r>
              <a:rPr lang="en-US" sz="1600" b="1" dirty="0" err="1"/>
              <a:t>Achish</a:t>
            </a:r>
            <a:r>
              <a:rPr lang="en-US" sz="1600" b="1" dirty="0"/>
              <a:t> king of Gath. </a:t>
            </a:r>
            <a:r>
              <a:rPr lang="en-US" sz="1600" b="1" baseline="30000" dirty="0"/>
              <a:t>11 </a:t>
            </a:r>
            <a:r>
              <a:rPr lang="en-US" sz="1600" b="1" dirty="0"/>
              <a:t>But the servants of </a:t>
            </a:r>
            <a:r>
              <a:rPr lang="en-US" sz="1600" b="1" dirty="0" err="1"/>
              <a:t>Achish</a:t>
            </a:r>
            <a:r>
              <a:rPr lang="en-US" sz="1600" b="1" dirty="0"/>
              <a:t> said to him, “Isn’t this David, the king of the land? Isn’t he the one they sing about in their dances: “‘Saul has slain his thousands, and David his tens of thousands’?”</a:t>
            </a:r>
            <a:endParaRPr lang="en-MY" sz="1600" dirty="0"/>
          </a:p>
          <a:p>
            <a:pPr algn="just">
              <a:spcBef>
                <a:spcPts val="600"/>
              </a:spcBef>
            </a:pPr>
            <a:r>
              <a:rPr lang="en-US" sz="1600" b="1" baseline="30000" dirty="0"/>
              <a:t>12 </a:t>
            </a:r>
            <a:r>
              <a:rPr lang="en-US" sz="1600" b="1" dirty="0"/>
              <a:t>David took these words to heart and was very much afraid of </a:t>
            </a:r>
            <a:r>
              <a:rPr lang="en-US" sz="1600" b="1" dirty="0" err="1"/>
              <a:t>Achish</a:t>
            </a:r>
            <a:r>
              <a:rPr lang="en-US" sz="1600" b="1" dirty="0"/>
              <a:t> king of Gath. </a:t>
            </a:r>
            <a:r>
              <a:rPr lang="en-US" sz="1600" b="1" baseline="30000" dirty="0"/>
              <a:t>13 </a:t>
            </a:r>
            <a:r>
              <a:rPr lang="en-US" sz="1600" b="1" dirty="0"/>
              <a:t>So he pretended to be insane in their presence; and while he was in their hands he acted like a madman, making marks on the doors of the gate and letting saliva run down his beard.</a:t>
            </a:r>
            <a:endParaRPr lang="en-MY" sz="1600" dirty="0"/>
          </a:p>
          <a:p>
            <a:pPr algn="just">
              <a:spcBef>
                <a:spcPts val="600"/>
              </a:spcBef>
            </a:pPr>
            <a:r>
              <a:rPr lang="en-US" sz="1600" b="1" baseline="30000" dirty="0"/>
              <a:t>14 </a:t>
            </a:r>
            <a:r>
              <a:rPr lang="en-US" sz="1600" b="1" dirty="0" err="1"/>
              <a:t>Achish</a:t>
            </a:r>
            <a:r>
              <a:rPr lang="en-US" sz="1600" b="1" dirty="0"/>
              <a:t> said to his servants, “Look at the man! He is insane! Why bring him to me? </a:t>
            </a:r>
            <a:r>
              <a:rPr lang="en-US" sz="1600" b="1" baseline="30000" dirty="0"/>
              <a:t>15 </a:t>
            </a:r>
            <a:r>
              <a:rPr lang="en-US" sz="1600" b="1" dirty="0"/>
              <a:t>Am I so short of madmen that you have to bring this fellow here to carry on like this in front of me? Must this man come into my house?”</a:t>
            </a:r>
            <a:endParaRPr lang="en-MY" sz="1600" dirty="0"/>
          </a:p>
        </p:txBody>
      </p:sp>
    </p:spTree>
    <p:extLst>
      <p:ext uri="{BB962C8B-B14F-4D97-AF65-F5344CB8AC3E}">
        <p14:creationId xmlns:p14="http://schemas.microsoft.com/office/powerpoint/2010/main" val="2209249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5400" cy="914400"/>
          </a:xfrm>
        </p:spPr>
        <p:txBody>
          <a:bodyPr/>
          <a:lstStyle/>
          <a:p>
            <a:r>
              <a:rPr lang="en-US" dirty="0"/>
              <a:t>From Obscurity To Renown</a:t>
            </a:r>
          </a:p>
        </p:txBody>
      </p:sp>
      <p:pic>
        <p:nvPicPr>
          <p:cNvPr id="5" name="Picture Placeholder 4"/>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9060" r="9060"/>
          <a:stretch>
            <a:fillRect/>
          </a:stretch>
        </p:blipFill>
        <p:spPr>
          <a:xfrm>
            <a:off x="838200" y="2057400"/>
            <a:ext cx="3427413" cy="420624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4572000" y="2039112"/>
            <a:ext cx="3733800" cy="4209288"/>
          </a:xfrm>
        </p:spPr>
        <p:txBody>
          <a:bodyPr>
            <a:normAutofit/>
          </a:bodyPr>
          <a:lstStyle/>
          <a:p>
            <a:pPr algn="just"/>
            <a:r>
              <a:rPr lang="en-US" b="1" baseline="30000" dirty="0"/>
              <a:t>6 </a:t>
            </a:r>
            <a:r>
              <a:rPr lang="en-US" b="1" dirty="0"/>
              <a:t>When the men were returning home after David had killed the Philistine, the women came out from all the towns of Israel to meet King Saul with singing and dancing, with joyful songs and with tambourines and lyres. </a:t>
            </a:r>
            <a:r>
              <a:rPr lang="en-US" b="1" baseline="30000" dirty="0"/>
              <a:t>7 </a:t>
            </a:r>
            <a:r>
              <a:rPr lang="en-US" b="1" dirty="0"/>
              <a:t>As they danced, they sang: ‘Saul has slain his thousands, and David his tens of thousands.’</a:t>
            </a:r>
            <a:endParaRPr lang="en-MY" dirty="0"/>
          </a:p>
          <a:p>
            <a:pPr algn="r">
              <a:spcBef>
                <a:spcPts val="200"/>
              </a:spcBef>
            </a:pPr>
            <a:r>
              <a:rPr lang="en-US" b="1" i="1" dirty="0">
                <a:solidFill>
                  <a:schemeClr val="accent6">
                    <a:lumMod val="75000"/>
                  </a:schemeClr>
                </a:solidFill>
              </a:rPr>
              <a:t>(1 Samuel 18)</a:t>
            </a:r>
            <a:endParaRPr lang="en-MY" dirty="0">
              <a:solidFill>
                <a:schemeClr val="accent6">
                  <a:lumMod val="75000"/>
                </a:schemeClr>
              </a:solidFill>
            </a:endParaRPr>
          </a:p>
        </p:txBody>
      </p:sp>
    </p:spTree>
    <p:extLst>
      <p:ext uri="{BB962C8B-B14F-4D97-AF65-F5344CB8AC3E}">
        <p14:creationId xmlns:p14="http://schemas.microsoft.com/office/powerpoint/2010/main" val="5435790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normAutofit/>
          </a:bodyPr>
          <a:lstStyle/>
          <a:p>
            <a:r>
              <a:rPr lang="en-US" sz="3600" dirty="0"/>
              <a:t>Saul’s Displeasure</a:t>
            </a:r>
          </a:p>
        </p:txBody>
      </p:sp>
      <p:sp>
        <p:nvSpPr>
          <p:cNvPr id="3" name="Subtitle 2"/>
          <p:cNvSpPr>
            <a:spLocks noGrp="1"/>
          </p:cNvSpPr>
          <p:nvPr>
            <p:ph type="subTitle" idx="1"/>
          </p:nvPr>
        </p:nvSpPr>
        <p:spPr>
          <a:xfrm>
            <a:off x="914400" y="4849905"/>
            <a:ext cx="8001000" cy="1703295"/>
          </a:xfrm>
        </p:spPr>
        <p:txBody>
          <a:bodyPr>
            <a:normAutofit/>
          </a:bodyPr>
          <a:lstStyle/>
          <a:p>
            <a:pPr algn="just"/>
            <a:r>
              <a:rPr lang="en-US" sz="1700" b="1" baseline="30000" dirty="0"/>
              <a:t>8 </a:t>
            </a:r>
            <a:r>
              <a:rPr lang="en-US" sz="1700" b="1" dirty="0"/>
              <a:t>Saul was very angry; this refrain displeased him greatly. “They have credited David with tens of thousands,” he thought, “but me with only thousands. What more can he get but the kingdom?” </a:t>
            </a:r>
            <a:r>
              <a:rPr lang="en-US" sz="1700" b="1" baseline="30000" dirty="0"/>
              <a:t>9 </a:t>
            </a:r>
            <a:r>
              <a:rPr lang="en-US" sz="1700" b="1" dirty="0"/>
              <a:t>And from that time on Saul kept a close eye on David.</a:t>
            </a:r>
          </a:p>
          <a:p>
            <a:pPr algn="r"/>
            <a:r>
              <a:rPr lang="en-US" sz="1700" b="1" i="1" dirty="0">
                <a:solidFill>
                  <a:srgbClr val="7E8C4D"/>
                </a:solidFill>
              </a:rPr>
              <a:t>(1 Samuel 18)</a:t>
            </a:r>
            <a:endParaRPr lang="en-MY" sz="1700" dirty="0">
              <a:solidFill>
                <a:srgbClr val="7E8C4D"/>
              </a:solidFill>
            </a:endParaRPr>
          </a:p>
        </p:txBody>
      </p:sp>
      <p:pic>
        <p:nvPicPr>
          <p:cNvPr id="5" name="Picture Placeholder 4"/>
          <p:cNvPicPr>
            <a:picLocks noGrp="1" noChangeAspect="1"/>
          </p:cNvPicPr>
          <p:nvPr>
            <p:ph type="pic" sz="quarter" idx="13"/>
          </p:nvPr>
        </p:nvPicPr>
        <p:blipFill>
          <a:blip r:embed="rId2"/>
          <a:srcRect l="-12032" r="-12032"/>
          <a:stretch>
            <a:fillRect/>
          </a:stretch>
        </p:blipFill>
        <p:spPr>
          <a:xfrm>
            <a:off x="1295400" y="1903842"/>
            <a:ext cx="7150100" cy="2668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86843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914400"/>
          </a:xfrm>
        </p:spPr>
        <p:txBody>
          <a:bodyPr/>
          <a:lstStyle/>
          <a:p>
            <a:r>
              <a:rPr lang="en-US" dirty="0"/>
              <a:t>David’s Response</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t="7132" b="7132"/>
          <a:stretch>
            <a:fillRect/>
          </a:stretch>
        </p:blipFill>
        <p:spPr>
          <a:xfrm>
            <a:off x="1114424" y="2362200"/>
            <a:ext cx="7610476" cy="3670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318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a:t>Lies &amp; Deceit</a:t>
            </a:r>
          </a:p>
        </p:txBody>
      </p:sp>
      <p:pic>
        <p:nvPicPr>
          <p:cNvPr id="8" name="Content Placeholder 7"/>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1574" r="1574"/>
          <a:stretch>
            <a:fillRect/>
          </a:stretch>
        </p:blipFill>
        <p:spPr>
          <a:xfrm>
            <a:off x="4944334" y="2414588"/>
            <a:ext cx="3566160" cy="3681412"/>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sz="half" idx="1"/>
          </p:nvPr>
        </p:nvPicPr>
        <p:blipFill>
          <a:blip r:embed="rId4"/>
          <a:srcRect l="-8166" r="-8166"/>
          <a:stretch>
            <a:fillRect/>
          </a:stretch>
        </p:blipFill>
        <p:spPr>
          <a:xfrm>
            <a:off x="914400" y="2414588"/>
            <a:ext cx="3566160" cy="368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0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14655</TotalTime>
  <Words>734</Words>
  <Application>Microsoft Office PowerPoint</Application>
  <PresentationFormat>On-screen Show (4:3)</PresentationFormat>
  <Paragraphs>65</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Perception</vt:lpstr>
      <vt:lpstr>MAGNIFY THE LORD WITH ME!</vt:lpstr>
      <vt:lpstr>Watch Night Service 2019</vt:lpstr>
      <vt:lpstr>Resolve</vt:lpstr>
      <vt:lpstr>Two Themes</vt:lpstr>
      <vt:lpstr>1 Samuel 21</vt:lpstr>
      <vt:lpstr>From Obscurity To Renown</vt:lpstr>
      <vt:lpstr>Saul’s Displeasure</vt:lpstr>
      <vt:lpstr>David’s Response</vt:lpstr>
      <vt:lpstr>Lies &amp; Deceit</vt:lpstr>
      <vt:lpstr>Lies &amp; Deceit</vt:lpstr>
      <vt:lpstr>PowerPoint Presentation</vt:lpstr>
      <vt:lpstr>Under House Arrest</vt:lpstr>
      <vt:lpstr>David’s Problem</vt:lpstr>
      <vt:lpstr>David’s Awakening</vt:lpstr>
      <vt:lpstr>Let Us Exalt His Name Together</vt:lpstr>
      <vt:lpstr>A Promise To Praise</vt:lpstr>
      <vt:lpstr>Frequency</vt:lpstr>
      <vt:lpstr>Focus</vt:lpstr>
      <vt:lpstr>Fellowship</vt:lpstr>
      <vt:lpstr>David’s Testimony</vt:lpstr>
      <vt:lpstr>David’s Testimony</vt:lpstr>
      <vt:lpstr>David’s Invitation</vt:lpstr>
      <vt:lpstr>David’s Assurance</vt:lpstr>
      <vt:lpstr>Those Who Seek The Lord</vt:lpstr>
      <vt:lpstr>Response</vt:lpstr>
      <vt:lpstr>A Promise To Praise</vt:lpstr>
      <vt:lpstr>Trust, Fear, Seek</vt:lpstr>
    </vt:vector>
  </TitlesOfParts>
  <Company>KEMENTERIAN PENDIDIKAN MALAYSIA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KEMENTERIAN PENDIDIKAN MALAYSIA</dc:creator>
  <cp:lastModifiedBy>Siew Ghee Chew</cp:lastModifiedBy>
  <cp:revision>111</cp:revision>
  <cp:lastPrinted>2019-12-28T10:11:54Z</cp:lastPrinted>
  <dcterms:created xsi:type="dcterms:W3CDTF">2015-12-15T06:03:23Z</dcterms:created>
  <dcterms:modified xsi:type="dcterms:W3CDTF">2020-01-19T01:35:01Z</dcterms:modified>
</cp:coreProperties>
</file>