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dp" ContentType="image/vnd.ms-photo"/>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handoutMasterIdLst>
    <p:handoutMasterId r:id="rId21"/>
  </p:handoutMasterIdLst>
  <p:sldIdLst>
    <p:sldId id="392" r:id="rId2"/>
    <p:sldId id="393" r:id="rId3"/>
    <p:sldId id="394" r:id="rId4"/>
    <p:sldId id="397" r:id="rId5"/>
    <p:sldId id="398" r:id="rId6"/>
    <p:sldId id="396" r:id="rId7"/>
    <p:sldId id="399" r:id="rId8"/>
    <p:sldId id="401" r:id="rId9"/>
    <p:sldId id="402" r:id="rId10"/>
    <p:sldId id="403" r:id="rId11"/>
    <p:sldId id="404" r:id="rId12"/>
    <p:sldId id="405" r:id="rId13"/>
    <p:sldId id="406" r:id="rId14"/>
    <p:sldId id="407" r:id="rId15"/>
    <p:sldId id="408" r:id="rId16"/>
    <p:sldId id="409" r:id="rId17"/>
    <p:sldId id="368" r:id="rId18"/>
    <p:sldId id="332" r:id="rId19"/>
    <p:sldId id="410"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BD01"/>
    <a:srgbClr val="3C3200"/>
    <a:srgbClr val="251F00"/>
    <a:srgbClr val="8B9A54"/>
    <a:srgbClr val="94C5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204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734BE5-8AF0-4149-BCB9-056D4D0E2C23}" type="doc">
      <dgm:prSet loTypeId="urn:microsoft.com/office/officeart/2005/8/layout/default" loCatId="" qsTypeId="urn:microsoft.com/office/officeart/2005/8/quickstyle/simple4" qsCatId="simple" csTypeId="urn:microsoft.com/office/officeart/2005/8/colors/accent6_3" csCatId="accent6" phldr="1"/>
      <dgm:spPr/>
      <dgm:t>
        <a:bodyPr/>
        <a:lstStyle/>
        <a:p>
          <a:endParaRPr lang="en-US"/>
        </a:p>
      </dgm:t>
    </dgm:pt>
    <dgm:pt modelId="{BE0A12B4-A800-4B44-A5F4-A0C12449D95A}">
      <dgm:prSet phldrT="[Text]" custT="1"/>
      <dgm:spPr/>
      <dgm:t>
        <a:bodyPr/>
        <a:lstStyle/>
        <a:p>
          <a:r>
            <a:rPr lang="en-US" sz="2800" b="1" dirty="0" smtClean="0"/>
            <a:t>Divisions</a:t>
          </a:r>
          <a:endParaRPr lang="en-US" sz="2800" b="1" dirty="0"/>
        </a:p>
      </dgm:t>
    </dgm:pt>
    <dgm:pt modelId="{FF815676-780D-3E49-A0B9-49F7D63A8649}" type="parTrans" cxnId="{4D2FA0A7-0865-3E43-AE6F-1BC7D12EFDA9}">
      <dgm:prSet/>
      <dgm:spPr/>
      <dgm:t>
        <a:bodyPr/>
        <a:lstStyle/>
        <a:p>
          <a:endParaRPr lang="en-US"/>
        </a:p>
      </dgm:t>
    </dgm:pt>
    <dgm:pt modelId="{37580C25-FABB-FA4A-8DC2-BB8AC7CFB5BB}" type="sibTrans" cxnId="{4D2FA0A7-0865-3E43-AE6F-1BC7D12EFDA9}">
      <dgm:prSet/>
      <dgm:spPr/>
      <dgm:t>
        <a:bodyPr/>
        <a:lstStyle/>
        <a:p>
          <a:endParaRPr lang="en-US"/>
        </a:p>
      </dgm:t>
    </dgm:pt>
    <dgm:pt modelId="{ACD1528B-616D-8F45-87CF-F69C67A983B3}">
      <dgm:prSet phldrT="[Text]" custT="1"/>
      <dgm:spPr/>
      <dgm:t>
        <a:bodyPr/>
        <a:lstStyle/>
        <a:p>
          <a:r>
            <a:rPr lang="en-US" sz="2800" b="1" dirty="0" smtClean="0"/>
            <a:t>Disorder</a:t>
          </a:r>
          <a:endParaRPr lang="en-US" sz="2800" b="1" dirty="0"/>
        </a:p>
      </dgm:t>
    </dgm:pt>
    <dgm:pt modelId="{E1AB0A07-A4A8-9642-AB1F-64128C54F2A7}" type="parTrans" cxnId="{E9757114-DDA1-B148-A28A-BA0500FC2814}">
      <dgm:prSet/>
      <dgm:spPr/>
      <dgm:t>
        <a:bodyPr/>
        <a:lstStyle/>
        <a:p>
          <a:endParaRPr lang="en-US"/>
        </a:p>
      </dgm:t>
    </dgm:pt>
    <dgm:pt modelId="{BC1BF06A-A919-F54F-9C1F-30808735F66B}" type="sibTrans" cxnId="{E9757114-DDA1-B148-A28A-BA0500FC2814}">
      <dgm:prSet/>
      <dgm:spPr/>
      <dgm:t>
        <a:bodyPr/>
        <a:lstStyle/>
        <a:p>
          <a:endParaRPr lang="en-US"/>
        </a:p>
      </dgm:t>
    </dgm:pt>
    <dgm:pt modelId="{A6194FD9-EA91-A947-8E5E-B28D2C7A0B59}">
      <dgm:prSet phldrT="[Text]" custT="1"/>
      <dgm:spPr/>
      <dgm:t>
        <a:bodyPr/>
        <a:lstStyle/>
        <a:p>
          <a:r>
            <a:rPr lang="en-US" sz="2800" b="1" dirty="0" smtClean="0"/>
            <a:t>Difficulties</a:t>
          </a:r>
          <a:endParaRPr lang="en-US" sz="2800" b="1" dirty="0"/>
        </a:p>
      </dgm:t>
    </dgm:pt>
    <dgm:pt modelId="{5D25A76C-A2EC-0449-8575-915C9C0AE148}" type="parTrans" cxnId="{21400F43-FAF3-E346-958B-4355ACC7E75E}">
      <dgm:prSet/>
      <dgm:spPr/>
      <dgm:t>
        <a:bodyPr/>
        <a:lstStyle/>
        <a:p>
          <a:endParaRPr lang="en-US"/>
        </a:p>
      </dgm:t>
    </dgm:pt>
    <dgm:pt modelId="{0EAB21FE-4799-F940-9779-8EB02EE46DD0}" type="sibTrans" cxnId="{21400F43-FAF3-E346-958B-4355ACC7E75E}">
      <dgm:prSet/>
      <dgm:spPr/>
      <dgm:t>
        <a:bodyPr/>
        <a:lstStyle/>
        <a:p>
          <a:endParaRPr lang="en-US"/>
        </a:p>
      </dgm:t>
    </dgm:pt>
    <dgm:pt modelId="{792131FE-8E53-E149-BCA7-97650E34A902}" type="pres">
      <dgm:prSet presAssocID="{92734BE5-8AF0-4149-BCB9-056D4D0E2C23}" presName="diagram" presStyleCnt="0">
        <dgm:presLayoutVars>
          <dgm:dir/>
          <dgm:resizeHandles val="exact"/>
        </dgm:presLayoutVars>
      </dgm:prSet>
      <dgm:spPr/>
      <dgm:t>
        <a:bodyPr/>
        <a:lstStyle/>
        <a:p>
          <a:endParaRPr lang="en-US"/>
        </a:p>
      </dgm:t>
    </dgm:pt>
    <dgm:pt modelId="{082E79D4-4D90-EA44-A5D2-F74779DD55A6}" type="pres">
      <dgm:prSet presAssocID="{BE0A12B4-A800-4B44-A5F4-A0C12449D95A}" presName="node" presStyleLbl="node1" presStyleIdx="0" presStyleCnt="3" custScaleX="123445">
        <dgm:presLayoutVars>
          <dgm:bulletEnabled val="1"/>
        </dgm:presLayoutVars>
      </dgm:prSet>
      <dgm:spPr/>
      <dgm:t>
        <a:bodyPr/>
        <a:lstStyle/>
        <a:p>
          <a:endParaRPr lang="en-US"/>
        </a:p>
      </dgm:t>
    </dgm:pt>
    <dgm:pt modelId="{E4FB9674-83D4-FE47-A7A5-9E966CAB04E5}" type="pres">
      <dgm:prSet presAssocID="{37580C25-FABB-FA4A-8DC2-BB8AC7CFB5BB}" presName="sibTrans" presStyleCnt="0"/>
      <dgm:spPr/>
      <dgm:t>
        <a:bodyPr/>
        <a:lstStyle/>
        <a:p>
          <a:endParaRPr lang="en-US"/>
        </a:p>
      </dgm:t>
    </dgm:pt>
    <dgm:pt modelId="{286F9576-0526-5D4A-A025-009F6DA6FE24}" type="pres">
      <dgm:prSet presAssocID="{ACD1528B-616D-8F45-87CF-F69C67A983B3}" presName="node" presStyleLbl="node1" presStyleIdx="1" presStyleCnt="3" custScaleX="123445">
        <dgm:presLayoutVars>
          <dgm:bulletEnabled val="1"/>
        </dgm:presLayoutVars>
      </dgm:prSet>
      <dgm:spPr/>
      <dgm:t>
        <a:bodyPr/>
        <a:lstStyle/>
        <a:p>
          <a:endParaRPr lang="en-US"/>
        </a:p>
      </dgm:t>
    </dgm:pt>
    <dgm:pt modelId="{88B38C9D-B619-724C-974E-60F32120257C}" type="pres">
      <dgm:prSet presAssocID="{BC1BF06A-A919-F54F-9C1F-30808735F66B}" presName="sibTrans" presStyleCnt="0"/>
      <dgm:spPr/>
      <dgm:t>
        <a:bodyPr/>
        <a:lstStyle/>
        <a:p>
          <a:endParaRPr lang="en-US"/>
        </a:p>
      </dgm:t>
    </dgm:pt>
    <dgm:pt modelId="{E684E039-5190-784A-B364-483DA76F47E1}" type="pres">
      <dgm:prSet presAssocID="{A6194FD9-EA91-A947-8E5E-B28D2C7A0B59}" presName="node" presStyleLbl="node1" presStyleIdx="2" presStyleCnt="3" custScaleX="123445">
        <dgm:presLayoutVars>
          <dgm:bulletEnabled val="1"/>
        </dgm:presLayoutVars>
      </dgm:prSet>
      <dgm:spPr/>
      <dgm:t>
        <a:bodyPr/>
        <a:lstStyle/>
        <a:p>
          <a:endParaRPr lang="en-US"/>
        </a:p>
      </dgm:t>
    </dgm:pt>
  </dgm:ptLst>
  <dgm:cxnLst>
    <dgm:cxn modelId="{70324895-6ACA-7349-AF65-6B32E0329034}" type="presOf" srcId="{ACD1528B-616D-8F45-87CF-F69C67A983B3}" destId="{286F9576-0526-5D4A-A025-009F6DA6FE24}" srcOrd="0" destOrd="0" presId="urn:microsoft.com/office/officeart/2005/8/layout/default"/>
    <dgm:cxn modelId="{273BB2DB-0829-8140-A07C-290216C98B77}" type="presOf" srcId="{92734BE5-8AF0-4149-BCB9-056D4D0E2C23}" destId="{792131FE-8E53-E149-BCA7-97650E34A902}" srcOrd="0" destOrd="0" presId="urn:microsoft.com/office/officeart/2005/8/layout/default"/>
    <dgm:cxn modelId="{21400F43-FAF3-E346-958B-4355ACC7E75E}" srcId="{92734BE5-8AF0-4149-BCB9-056D4D0E2C23}" destId="{A6194FD9-EA91-A947-8E5E-B28D2C7A0B59}" srcOrd="2" destOrd="0" parTransId="{5D25A76C-A2EC-0449-8575-915C9C0AE148}" sibTransId="{0EAB21FE-4799-F940-9779-8EB02EE46DD0}"/>
    <dgm:cxn modelId="{88A990AF-AC1E-6847-B47B-B7A8767DD78D}" type="presOf" srcId="{BE0A12B4-A800-4B44-A5F4-A0C12449D95A}" destId="{082E79D4-4D90-EA44-A5D2-F74779DD55A6}" srcOrd="0" destOrd="0" presId="urn:microsoft.com/office/officeart/2005/8/layout/default"/>
    <dgm:cxn modelId="{E9757114-DDA1-B148-A28A-BA0500FC2814}" srcId="{92734BE5-8AF0-4149-BCB9-056D4D0E2C23}" destId="{ACD1528B-616D-8F45-87CF-F69C67A983B3}" srcOrd="1" destOrd="0" parTransId="{E1AB0A07-A4A8-9642-AB1F-64128C54F2A7}" sibTransId="{BC1BF06A-A919-F54F-9C1F-30808735F66B}"/>
    <dgm:cxn modelId="{4D2FA0A7-0865-3E43-AE6F-1BC7D12EFDA9}" srcId="{92734BE5-8AF0-4149-BCB9-056D4D0E2C23}" destId="{BE0A12B4-A800-4B44-A5F4-A0C12449D95A}" srcOrd="0" destOrd="0" parTransId="{FF815676-780D-3E49-A0B9-49F7D63A8649}" sibTransId="{37580C25-FABB-FA4A-8DC2-BB8AC7CFB5BB}"/>
    <dgm:cxn modelId="{741F3F1B-B51F-8941-8F53-D8BD25BCDBF0}" type="presOf" srcId="{A6194FD9-EA91-A947-8E5E-B28D2C7A0B59}" destId="{E684E039-5190-784A-B364-483DA76F47E1}" srcOrd="0" destOrd="0" presId="urn:microsoft.com/office/officeart/2005/8/layout/default"/>
    <dgm:cxn modelId="{93413F81-6257-A841-A70C-4516448E1CB5}" type="presParOf" srcId="{792131FE-8E53-E149-BCA7-97650E34A902}" destId="{082E79D4-4D90-EA44-A5D2-F74779DD55A6}" srcOrd="0" destOrd="0" presId="urn:microsoft.com/office/officeart/2005/8/layout/default"/>
    <dgm:cxn modelId="{6D927DD6-9275-394C-83CF-2D1BBCE10406}" type="presParOf" srcId="{792131FE-8E53-E149-BCA7-97650E34A902}" destId="{E4FB9674-83D4-FE47-A7A5-9E966CAB04E5}" srcOrd="1" destOrd="0" presId="urn:microsoft.com/office/officeart/2005/8/layout/default"/>
    <dgm:cxn modelId="{DEFA3862-3F03-8F4C-87AD-1DF147AC3BF4}" type="presParOf" srcId="{792131FE-8E53-E149-BCA7-97650E34A902}" destId="{286F9576-0526-5D4A-A025-009F6DA6FE24}" srcOrd="2" destOrd="0" presId="urn:microsoft.com/office/officeart/2005/8/layout/default"/>
    <dgm:cxn modelId="{F2B7849E-9B11-D546-A7BC-09B847213968}" type="presParOf" srcId="{792131FE-8E53-E149-BCA7-97650E34A902}" destId="{88B38C9D-B619-724C-974E-60F32120257C}" srcOrd="3" destOrd="0" presId="urn:microsoft.com/office/officeart/2005/8/layout/default"/>
    <dgm:cxn modelId="{B703929C-0CF4-2447-A06F-A464C75DB4D9}" type="presParOf" srcId="{792131FE-8E53-E149-BCA7-97650E34A902}" destId="{E684E039-5190-784A-B364-483DA76F47E1}"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734BE5-8AF0-4149-BCB9-056D4D0E2C23}" type="doc">
      <dgm:prSet loTypeId="urn:microsoft.com/office/officeart/2005/8/layout/default" loCatId="" qsTypeId="urn:microsoft.com/office/officeart/2005/8/quickstyle/simple4" qsCatId="simple" csTypeId="urn:microsoft.com/office/officeart/2005/8/colors/accent6_3" csCatId="accent6" phldr="1"/>
      <dgm:spPr/>
      <dgm:t>
        <a:bodyPr/>
        <a:lstStyle/>
        <a:p>
          <a:endParaRPr lang="en-US"/>
        </a:p>
      </dgm:t>
    </dgm:pt>
    <dgm:pt modelId="{BE0A12B4-A800-4B44-A5F4-A0C12449D95A}">
      <dgm:prSet phldrT="[Text]" custT="1"/>
      <dgm:spPr/>
      <dgm:t>
        <a:bodyPr/>
        <a:lstStyle/>
        <a:p>
          <a:r>
            <a:rPr lang="en-US" sz="2800" b="1" dirty="0" smtClean="0"/>
            <a:t>Insignificance</a:t>
          </a:r>
          <a:endParaRPr lang="en-US" sz="2800" b="1" dirty="0"/>
        </a:p>
      </dgm:t>
    </dgm:pt>
    <dgm:pt modelId="{FF815676-780D-3E49-A0B9-49F7D63A8649}" type="parTrans" cxnId="{4D2FA0A7-0865-3E43-AE6F-1BC7D12EFDA9}">
      <dgm:prSet/>
      <dgm:spPr/>
      <dgm:t>
        <a:bodyPr/>
        <a:lstStyle/>
        <a:p>
          <a:endParaRPr lang="en-US"/>
        </a:p>
      </dgm:t>
    </dgm:pt>
    <dgm:pt modelId="{37580C25-FABB-FA4A-8DC2-BB8AC7CFB5BB}" type="sibTrans" cxnId="{4D2FA0A7-0865-3E43-AE6F-1BC7D12EFDA9}">
      <dgm:prSet/>
      <dgm:spPr/>
      <dgm:t>
        <a:bodyPr/>
        <a:lstStyle/>
        <a:p>
          <a:endParaRPr lang="en-US"/>
        </a:p>
      </dgm:t>
    </dgm:pt>
    <dgm:pt modelId="{ACD1528B-616D-8F45-87CF-F69C67A983B3}">
      <dgm:prSet phldrT="[Text]" custT="1"/>
      <dgm:spPr/>
      <dgm:t>
        <a:bodyPr/>
        <a:lstStyle/>
        <a:p>
          <a:r>
            <a:rPr lang="en-US" sz="2800" b="1" dirty="0" smtClean="0"/>
            <a:t>Independence</a:t>
          </a:r>
          <a:endParaRPr lang="en-US" sz="2800" b="1" dirty="0"/>
        </a:p>
      </dgm:t>
    </dgm:pt>
    <dgm:pt modelId="{E1AB0A07-A4A8-9642-AB1F-64128C54F2A7}" type="parTrans" cxnId="{E9757114-DDA1-B148-A28A-BA0500FC2814}">
      <dgm:prSet/>
      <dgm:spPr/>
      <dgm:t>
        <a:bodyPr/>
        <a:lstStyle/>
        <a:p>
          <a:endParaRPr lang="en-US"/>
        </a:p>
      </dgm:t>
    </dgm:pt>
    <dgm:pt modelId="{BC1BF06A-A919-F54F-9C1F-30808735F66B}" type="sibTrans" cxnId="{E9757114-DDA1-B148-A28A-BA0500FC2814}">
      <dgm:prSet/>
      <dgm:spPr/>
      <dgm:t>
        <a:bodyPr/>
        <a:lstStyle/>
        <a:p>
          <a:endParaRPr lang="en-US"/>
        </a:p>
      </dgm:t>
    </dgm:pt>
    <dgm:pt modelId="{792131FE-8E53-E149-BCA7-97650E34A902}" type="pres">
      <dgm:prSet presAssocID="{92734BE5-8AF0-4149-BCB9-056D4D0E2C23}" presName="diagram" presStyleCnt="0">
        <dgm:presLayoutVars>
          <dgm:dir/>
          <dgm:resizeHandles val="exact"/>
        </dgm:presLayoutVars>
      </dgm:prSet>
      <dgm:spPr/>
      <dgm:t>
        <a:bodyPr/>
        <a:lstStyle/>
        <a:p>
          <a:endParaRPr lang="en-US"/>
        </a:p>
      </dgm:t>
    </dgm:pt>
    <dgm:pt modelId="{082E79D4-4D90-EA44-A5D2-F74779DD55A6}" type="pres">
      <dgm:prSet presAssocID="{BE0A12B4-A800-4B44-A5F4-A0C12449D95A}" presName="node" presStyleLbl="node1" presStyleIdx="0" presStyleCnt="2" custScaleX="123445">
        <dgm:presLayoutVars>
          <dgm:bulletEnabled val="1"/>
        </dgm:presLayoutVars>
      </dgm:prSet>
      <dgm:spPr/>
      <dgm:t>
        <a:bodyPr/>
        <a:lstStyle/>
        <a:p>
          <a:endParaRPr lang="en-US"/>
        </a:p>
      </dgm:t>
    </dgm:pt>
    <dgm:pt modelId="{E4FB9674-83D4-FE47-A7A5-9E966CAB04E5}" type="pres">
      <dgm:prSet presAssocID="{37580C25-FABB-FA4A-8DC2-BB8AC7CFB5BB}" presName="sibTrans" presStyleCnt="0"/>
      <dgm:spPr/>
      <dgm:t>
        <a:bodyPr/>
        <a:lstStyle/>
        <a:p>
          <a:endParaRPr lang="en-US"/>
        </a:p>
      </dgm:t>
    </dgm:pt>
    <dgm:pt modelId="{286F9576-0526-5D4A-A025-009F6DA6FE24}" type="pres">
      <dgm:prSet presAssocID="{ACD1528B-616D-8F45-87CF-F69C67A983B3}" presName="node" presStyleLbl="node1" presStyleIdx="1" presStyleCnt="2" custScaleX="123445">
        <dgm:presLayoutVars>
          <dgm:bulletEnabled val="1"/>
        </dgm:presLayoutVars>
      </dgm:prSet>
      <dgm:spPr/>
      <dgm:t>
        <a:bodyPr/>
        <a:lstStyle/>
        <a:p>
          <a:endParaRPr lang="en-US"/>
        </a:p>
      </dgm:t>
    </dgm:pt>
  </dgm:ptLst>
  <dgm:cxnLst>
    <dgm:cxn modelId="{C7337BA7-AB03-844C-8499-1CC6C883A0FB}" type="presOf" srcId="{92734BE5-8AF0-4149-BCB9-056D4D0E2C23}" destId="{792131FE-8E53-E149-BCA7-97650E34A902}" srcOrd="0" destOrd="0" presId="urn:microsoft.com/office/officeart/2005/8/layout/default"/>
    <dgm:cxn modelId="{9E86E5A4-5B8B-8342-8F1D-DE7678E4CAE3}" type="presOf" srcId="{BE0A12B4-A800-4B44-A5F4-A0C12449D95A}" destId="{082E79D4-4D90-EA44-A5D2-F74779DD55A6}" srcOrd="0" destOrd="0" presId="urn:microsoft.com/office/officeart/2005/8/layout/default"/>
    <dgm:cxn modelId="{E9757114-DDA1-B148-A28A-BA0500FC2814}" srcId="{92734BE5-8AF0-4149-BCB9-056D4D0E2C23}" destId="{ACD1528B-616D-8F45-87CF-F69C67A983B3}" srcOrd="1" destOrd="0" parTransId="{E1AB0A07-A4A8-9642-AB1F-64128C54F2A7}" sibTransId="{BC1BF06A-A919-F54F-9C1F-30808735F66B}"/>
    <dgm:cxn modelId="{60029C7F-314A-4348-A55B-2207FD99CC5C}" type="presOf" srcId="{ACD1528B-616D-8F45-87CF-F69C67A983B3}" destId="{286F9576-0526-5D4A-A025-009F6DA6FE24}" srcOrd="0" destOrd="0" presId="urn:microsoft.com/office/officeart/2005/8/layout/default"/>
    <dgm:cxn modelId="{4D2FA0A7-0865-3E43-AE6F-1BC7D12EFDA9}" srcId="{92734BE5-8AF0-4149-BCB9-056D4D0E2C23}" destId="{BE0A12B4-A800-4B44-A5F4-A0C12449D95A}" srcOrd="0" destOrd="0" parTransId="{FF815676-780D-3E49-A0B9-49F7D63A8649}" sibTransId="{37580C25-FABB-FA4A-8DC2-BB8AC7CFB5BB}"/>
    <dgm:cxn modelId="{A4ED9F07-C7FE-E846-BC3A-0CAE4DEFB46D}" type="presParOf" srcId="{792131FE-8E53-E149-BCA7-97650E34A902}" destId="{082E79D4-4D90-EA44-A5D2-F74779DD55A6}" srcOrd="0" destOrd="0" presId="urn:microsoft.com/office/officeart/2005/8/layout/default"/>
    <dgm:cxn modelId="{FC2625B0-CBE8-E04A-ABBA-730C6C950CCF}" type="presParOf" srcId="{792131FE-8E53-E149-BCA7-97650E34A902}" destId="{E4FB9674-83D4-FE47-A7A5-9E966CAB04E5}" srcOrd="1" destOrd="0" presId="urn:microsoft.com/office/officeart/2005/8/layout/default"/>
    <dgm:cxn modelId="{E0E60D1F-C800-A540-9438-0DB8A5A2616A}" type="presParOf" srcId="{792131FE-8E53-E149-BCA7-97650E34A902}" destId="{286F9576-0526-5D4A-A025-009F6DA6FE24}"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E79D4-4D90-EA44-A5D2-F74779DD55A6}">
      <dsp:nvSpPr>
        <dsp:cNvPr id="0" name=""/>
        <dsp:cNvSpPr/>
      </dsp:nvSpPr>
      <dsp:spPr>
        <a:xfrm>
          <a:off x="720111" y="407"/>
          <a:ext cx="2382558" cy="1158033"/>
        </a:xfrm>
        <a:prstGeom prst="rect">
          <a:avLst/>
        </a:prstGeom>
        <a:solidFill>
          <a:schemeClr val="accent6">
            <a:shade val="8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Divisions</a:t>
          </a:r>
          <a:endParaRPr lang="en-US" sz="2800" b="1" kern="1200" dirty="0"/>
        </a:p>
      </dsp:txBody>
      <dsp:txXfrm>
        <a:off x="720111" y="407"/>
        <a:ext cx="2382558" cy="1158033"/>
      </dsp:txXfrm>
    </dsp:sp>
    <dsp:sp modelId="{286F9576-0526-5D4A-A025-009F6DA6FE24}">
      <dsp:nvSpPr>
        <dsp:cNvPr id="0" name=""/>
        <dsp:cNvSpPr/>
      </dsp:nvSpPr>
      <dsp:spPr>
        <a:xfrm>
          <a:off x="720111" y="1351447"/>
          <a:ext cx="2382558" cy="1158033"/>
        </a:xfrm>
        <a:prstGeom prst="rect">
          <a:avLst/>
        </a:prstGeom>
        <a:solidFill>
          <a:schemeClr val="accent6">
            <a:shade val="80000"/>
            <a:hueOff val="53516"/>
            <a:satOff val="282"/>
            <a:lumOff val="11364"/>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Disorder</a:t>
          </a:r>
          <a:endParaRPr lang="en-US" sz="2800" b="1" kern="1200" dirty="0"/>
        </a:p>
      </dsp:txBody>
      <dsp:txXfrm>
        <a:off x="720111" y="1351447"/>
        <a:ext cx="2382558" cy="1158033"/>
      </dsp:txXfrm>
    </dsp:sp>
    <dsp:sp modelId="{E684E039-5190-784A-B364-483DA76F47E1}">
      <dsp:nvSpPr>
        <dsp:cNvPr id="0" name=""/>
        <dsp:cNvSpPr/>
      </dsp:nvSpPr>
      <dsp:spPr>
        <a:xfrm>
          <a:off x="720111" y="2702486"/>
          <a:ext cx="2382558" cy="1158033"/>
        </a:xfrm>
        <a:prstGeom prst="rect">
          <a:avLst/>
        </a:prstGeom>
        <a:solidFill>
          <a:schemeClr val="accent6">
            <a:shade val="80000"/>
            <a:hueOff val="107033"/>
            <a:satOff val="563"/>
            <a:lumOff val="22727"/>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Difficulties</a:t>
          </a:r>
          <a:endParaRPr lang="en-US" sz="2800" b="1" kern="1200" dirty="0"/>
        </a:p>
      </dsp:txBody>
      <dsp:txXfrm>
        <a:off x="720111" y="2702486"/>
        <a:ext cx="2382558" cy="11580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E79D4-4D90-EA44-A5D2-F74779DD55A6}">
      <dsp:nvSpPr>
        <dsp:cNvPr id="0" name=""/>
        <dsp:cNvSpPr/>
      </dsp:nvSpPr>
      <dsp:spPr>
        <a:xfrm>
          <a:off x="157921" y="429"/>
          <a:ext cx="2821137" cy="1371203"/>
        </a:xfrm>
        <a:prstGeom prst="rect">
          <a:avLst/>
        </a:prstGeom>
        <a:solidFill>
          <a:schemeClr val="accent6">
            <a:shade val="8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Insignificance</a:t>
          </a:r>
          <a:endParaRPr lang="en-US" sz="2800" b="1" kern="1200" dirty="0"/>
        </a:p>
      </dsp:txBody>
      <dsp:txXfrm>
        <a:off x="157921" y="429"/>
        <a:ext cx="2821137" cy="1371203"/>
      </dsp:txXfrm>
    </dsp:sp>
    <dsp:sp modelId="{286F9576-0526-5D4A-A025-009F6DA6FE24}">
      <dsp:nvSpPr>
        <dsp:cNvPr id="0" name=""/>
        <dsp:cNvSpPr/>
      </dsp:nvSpPr>
      <dsp:spPr>
        <a:xfrm>
          <a:off x="157921" y="1600166"/>
          <a:ext cx="2821137" cy="1371203"/>
        </a:xfrm>
        <a:prstGeom prst="rect">
          <a:avLst/>
        </a:prstGeom>
        <a:solidFill>
          <a:schemeClr val="accent6">
            <a:shade val="80000"/>
            <a:hueOff val="107033"/>
            <a:satOff val="563"/>
            <a:lumOff val="22727"/>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Independence</a:t>
          </a:r>
          <a:endParaRPr lang="en-US" sz="2800" b="1" kern="1200" dirty="0"/>
        </a:p>
      </dsp:txBody>
      <dsp:txXfrm>
        <a:off x="157921" y="1600166"/>
        <a:ext cx="2821137" cy="137120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0EDD8E-79E3-5149-9AD0-75D5030A0B55}" type="datetimeFigureOut">
              <a:rPr lang="en-US" smtClean="0"/>
              <a:t>1/15/20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CA02F5-A1A7-4943-B563-1D47B07164B8}" type="slidenum">
              <a:rPr lang="en-US" smtClean="0"/>
              <a:t>‹#›</a:t>
            </a:fld>
            <a:endParaRPr lang="en-US"/>
          </a:p>
        </p:txBody>
      </p:sp>
    </p:spTree>
    <p:extLst>
      <p:ext uri="{BB962C8B-B14F-4D97-AF65-F5344CB8AC3E}">
        <p14:creationId xmlns:p14="http://schemas.microsoft.com/office/powerpoint/2010/main" val="27118080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209138-51BF-CD41-899E-4458595FF54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52C2F-178F-2F4C-9073-9352E592E9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7464A-9597-604C-AAC0-9CA82B1B26D7}"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9D97-A010-624B-A573-FC3FB528547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929DD-AF64-F24A-A0BC-C59704E5ED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983B3-AA2B-3E4D-82F2-C7BDFA47B2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A6B36-BA02-0D4B-8F69-66665CF7B3A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2969A057-2304-B54E-A332-9401624F8CCE}" type="slidenum">
              <a:rPr lang="en-US" smtClean="0"/>
              <a:pPr/>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142E34-3BDF-E641-9695-6985DE0311C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AE8D9D-93A3-5945-BD5A-BFB1A0AF9C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B09DC-AD40-7545-92EC-20D2A0813A7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16484943-0AAC-3041-B11D-C98A96071CAA}" type="slidenum">
              <a:rPr lang="en-US" smtClean="0"/>
              <a:pPr/>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jpeg"/><Relationship Id="rId3" Type="http://schemas.microsoft.com/office/2007/relationships/hdphoto" Target="../media/hdphoto4.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microsoft.com/office/2007/relationships/hdphoto" Target="../media/hdphoto5.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8915400" cy="914400"/>
          </a:xfrm>
        </p:spPr>
        <p:txBody>
          <a:bodyPr/>
          <a:lstStyle/>
          <a:p>
            <a:r>
              <a:rPr lang="en-US" dirty="0" smtClean="0"/>
              <a:t>BODY PAINS (PART 1)</a:t>
            </a:r>
            <a:endParaRPr lang="en-US" dirty="0"/>
          </a:p>
        </p:txBody>
      </p:sp>
      <p:sp>
        <p:nvSpPr>
          <p:cNvPr id="3" name="Subtitle 2"/>
          <p:cNvSpPr>
            <a:spLocks noGrp="1"/>
          </p:cNvSpPr>
          <p:nvPr>
            <p:ph type="subTitle" idx="1"/>
          </p:nvPr>
        </p:nvSpPr>
        <p:spPr>
          <a:xfrm>
            <a:off x="914400" y="5867400"/>
            <a:ext cx="8001000" cy="609600"/>
          </a:xfrm>
        </p:spPr>
        <p:txBody>
          <a:bodyPr>
            <a:normAutofit/>
          </a:bodyPr>
          <a:lstStyle/>
          <a:p>
            <a:pPr algn="r"/>
            <a:r>
              <a:rPr lang="en-US" sz="2400" b="1" dirty="0" smtClean="0"/>
              <a:t>1 Corinthians 12:12-20</a:t>
            </a:r>
            <a:endParaRPr lang="en-US" sz="2400" b="1" dirty="0"/>
          </a:p>
        </p:txBody>
      </p:sp>
      <p:pic>
        <p:nvPicPr>
          <p:cNvPr id="5" name="Picture Placeholder 4"/>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rcRect l="-18519" r="-18519"/>
          <a:stretch>
            <a:fillRect/>
          </a:stretch>
        </p:blipFill>
        <p:spPr>
          <a:xfrm>
            <a:off x="927100" y="1752600"/>
            <a:ext cx="7988300"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655453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Flying Rabbits, Swimming Squirrels</a:t>
            </a:r>
            <a:endParaRPr lang="en-US" dirty="0"/>
          </a:p>
        </p:txBody>
      </p:sp>
      <p:pic>
        <p:nvPicPr>
          <p:cNvPr id="8" name="Content Placeholder 7"/>
          <p:cNvPicPr>
            <a:picLocks noGrp="1" noChangeAspect="1"/>
          </p:cNvPicPr>
          <p:nvPr>
            <p:ph idx="1"/>
          </p:nvPr>
        </p:nvPicPr>
        <p:blipFill rotWithShape="1">
          <a:blip r:embed="rId2"/>
          <a:srcRect l="-10859" r="-10859" b="7522"/>
          <a:stretch/>
        </p:blipFill>
        <p:spPr>
          <a:xfrm>
            <a:off x="1114425" y="2057401"/>
            <a:ext cx="7610475" cy="38919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676000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r="36735"/>
          <a:stretch/>
        </p:blipFill>
        <p:spPr>
          <a:xfrm>
            <a:off x="6452759" y="2212158"/>
            <a:ext cx="1929241" cy="205504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3176159" y="2212158"/>
            <a:ext cx="1868220" cy="205504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0" y="798576"/>
            <a:ext cx="8915400" cy="877824"/>
          </a:xfrm>
        </p:spPr>
        <p:txBody>
          <a:bodyPr/>
          <a:lstStyle/>
          <a:p>
            <a:r>
              <a:rPr lang="en-US" dirty="0" smtClean="0"/>
              <a:t>Feeling of Uselessness - Invalid</a:t>
            </a:r>
            <a:endParaRPr lang="en-US" dirty="0"/>
          </a:p>
        </p:txBody>
      </p:sp>
      <p:sp>
        <p:nvSpPr>
          <p:cNvPr id="3" name="Subtitle 2"/>
          <p:cNvSpPr>
            <a:spLocks noGrp="1"/>
          </p:cNvSpPr>
          <p:nvPr>
            <p:ph type="subTitle" idx="1"/>
          </p:nvPr>
        </p:nvSpPr>
        <p:spPr>
          <a:xfrm>
            <a:off x="914400" y="4800600"/>
            <a:ext cx="8001000" cy="1613647"/>
          </a:xfrm>
        </p:spPr>
        <p:txBody>
          <a:bodyPr>
            <a:normAutofit fontScale="92500"/>
          </a:bodyPr>
          <a:lstStyle/>
          <a:p>
            <a:pPr algn="just"/>
            <a:r>
              <a:rPr lang="en-US" b="1" baseline="30000" dirty="0"/>
              <a:t>15 </a:t>
            </a:r>
            <a:r>
              <a:rPr lang="en-US" b="1" dirty="0"/>
              <a:t>Now if the foot should say, ‘Because I am not a hand, I do not belong to the body,’ it would not for that reason stop being part of the body. </a:t>
            </a:r>
            <a:r>
              <a:rPr lang="en-US" b="1" baseline="30000" dirty="0"/>
              <a:t>16 </a:t>
            </a:r>
            <a:r>
              <a:rPr lang="en-US" b="1" dirty="0"/>
              <a:t>And if the ear should say, ‘Because I am not an eye, I do not belong to the body,’ it would not for that reason stop being part of the body.				          	         </a:t>
            </a:r>
            <a:r>
              <a:rPr lang="en-US" b="1" dirty="0">
                <a:solidFill>
                  <a:srgbClr val="7E8C4D"/>
                </a:solidFill>
              </a:rPr>
              <a:t> </a:t>
            </a:r>
            <a:r>
              <a:rPr lang="en-US" b="1" dirty="0" smtClean="0">
                <a:solidFill>
                  <a:srgbClr val="7E8C4D"/>
                </a:solidFill>
              </a:rPr>
              <a:t>	  </a:t>
            </a:r>
            <a:r>
              <a:rPr lang="en-US" b="1" i="1" dirty="0" smtClean="0">
                <a:solidFill>
                  <a:srgbClr val="7E8C4D"/>
                </a:solidFill>
              </a:rPr>
              <a:t>(</a:t>
            </a:r>
            <a:r>
              <a:rPr lang="en-US" b="1" i="1" dirty="0">
                <a:solidFill>
                  <a:srgbClr val="7E8C4D"/>
                </a:solidFill>
              </a:rPr>
              <a:t>1 Corinthians 12)</a:t>
            </a:r>
            <a:endParaRPr lang="en-MY" dirty="0">
              <a:solidFill>
                <a:srgbClr val="7E8C4D"/>
              </a:solidFill>
            </a:endParaRPr>
          </a:p>
          <a:p>
            <a:endParaRPr lang="en-US" dirty="0"/>
          </a:p>
        </p:txBody>
      </p:sp>
      <p:pic>
        <p:nvPicPr>
          <p:cNvPr id="5" name="Picture 4"/>
          <p:cNvPicPr>
            <a:picLocks noChangeAspect="1"/>
          </p:cNvPicPr>
          <p:nvPr/>
        </p:nvPicPr>
        <p:blipFill rotWithShape="1">
          <a:blip r:embed="rId4"/>
          <a:srcRect l="4720" r="18813"/>
          <a:stretch/>
        </p:blipFill>
        <p:spPr>
          <a:xfrm>
            <a:off x="1347360" y="2209800"/>
            <a:ext cx="1844356" cy="205709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stretch>
            <a:fillRect/>
          </a:stretch>
        </p:blipFill>
        <p:spPr>
          <a:xfrm>
            <a:off x="5004959" y="2212158"/>
            <a:ext cx="1608537" cy="2055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306544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5400" cy="914400"/>
          </a:xfrm>
        </p:spPr>
        <p:txBody>
          <a:bodyPr/>
          <a:lstStyle/>
          <a:p>
            <a:r>
              <a:rPr lang="en-US" dirty="0" smtClean="0"/>
              <a:t>Necessity of Diversity</a:t>
            </a:r>
            <a:endParaRPr lang="en-US" dirty="0"/>
          </a:p>
        </p:txBody>
      </p:sp>
      <p:pic>
        <p:nvPicPr>
          <p:cNvPr id="5" name="Picture Placeholder 4"/>
          <p:cNvPicPr>
            <a:picLocks noGrp="1" noChangeAspect="1"/>
          </p:cNvPicPr>
          <p:nvPr>
            <p:ph type="pic" idx="1"/>
          </p:nvPr>
        </p:nvPicPr>
        <p:blipFill>
          <a:blip r:embed="rId2"/>
          <a:srcRect t="-5694" b="-5694"/>
          <a:stretch>
            <a:fillRect/>
          </a:stretch>
        </p:blipFill>
        <p:spPr>
          <a:xfrm>
            <a:off x="4953000" y="2133600"/>
            <a:ext cx="3352800" cy="3777602"/>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914400" y="2191512"/>
            <a:ext cx="3733800" cy="3675888"/>
          </a:xfrm>
        </p:spPr>
        <p:txBody>
          <a:bodyPr/>
          <a:lstStyle/>
          <a:p>
            <a:pPr algn="just"/>
            <a:r>
              <a:rPr lang="en-US" b="1" baseline="30000" dirty="0" smtClean="0"/>
              <a:t>14 </a:t>
            </a:r>
            <a:r>
              <a:rPr lang="en-US" b="1" dirty="0" smtClean="0"/>
              <a:t>And so the body is not made up of one part but of many. </a:t>
            </a:r>
            <a:r>
              <a:rPr lang="en-US" b="1" baseline="30000" dirty="0" smtClean="0"/>
              <a:t>17 </a:t>
            </a:r>
            <a:r>
              <a:rPr lang="en-US" b="1" dirty="0" smtClean="0"/>
              <a:t>If the whole body were an eye, where would the sense of hearing be? If the whole body were an ear, where would the sense of smell be? </a:t>
            </a:r>
            <a:r>
              <a:rPr lang="en-US" b="1" baseline="30000" dirty="0" smtClean="0"/>
              <a:t>19 </a:t>
            </a:r>
            <a:r>
              <a:rPr lang="en-US" b="1" dirty="0" smtClean="0"/>
              <a:t>If they were all one part, where would </a:t>
            </a:r>
            <a:r>
              <a:rPr lang="en-US" b="1" dirty="0"/>
              <a:t>the body be? </a:t>
            </a:r>
            <a:endParaRPr lang="en-US" b="1" dirty="0"/>
          </a:p>
          <a:p>
            <a:pPr algn="r">
              <a:spcBef>
                <a:spcPts val="200"/>
              </a:spcBef>
            </a:pPr>
            <a:r>
              <a:rPr lang="en-US" b="1" i="1" dirty="0" smtClean="0">
                <a:solidFill>
                  <a:srgbClr val="7E8C4D"/>
                </a:solidFill>
              </a:rPr>
              <a:t>(</a:t>
            </a:r>
            <a:r>
              <a:rPr lang="en-US" b="1" i="1" dirty="0">
                <a:solidFill>
                  <a:srgbClr val="7E8C4D"/>
                </a:solidFill>
              </a:rPr>
              <a:t>1 Corinthians 12</a:t>
            </a:r>
            <a:r>
              <a:rPr lang="en-US" b="1" i="1" dirty="0" smtClean="0">
                <a:solidFill>
                  <a:srgbClr val="7E8C4D"/>
                </a:solidFill>
              </a:rPr>
              <a:t>)</a:t>
            </a:r>
            <a:endParaRPr lang="en-MY" dirty="0">
              <a:solidFill>
                <a:srgbClr val="7E8C4D"/>
              </a:solidFill>
            </a:endParaRPr>
          </a:p>
        </p:txBody>
      </p:sp>
    </p:spTree>
    <p:extLst>
      <p:ext uri="{BB962C8B-B14F-4D97-AF65-F5344CB8AC3E}">
        <p14:creationId xmlns:p14="http://schemas.microsoft.com/office/powerpoint/2010/main" val="92922789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0"/>
            <a:ext cx="8915400" cy="877824"/>
          </a:xfrm>
        </p:spPr>
        <p:txBody>
          <a:bodyPr/>
          <a:lstStyle/>
          <a:p>
            <a:r>
              <a:rPr lang="en-US" dirty="0" smtClean="0"/>
              <a:t>Necessity of Diversity</a:t>
            </a:r>
            <a:endParaRPr lang="en-US" dirty="0"/>
          </a:p>
        </p:txBody>
      </p:sp>
      <p:sp>
        <p:nvSpPr>
          <p:cNvPr id="3" name="Subtitle 2"/>
          <p:cNvSpPr>
            <a:spLocks noGrp="1"/>
          </p:cNvSpPr>
          <p:nvPr>
            <p:ph type="subTitle" idx="1"/>
          </p:nvPr>
        </p:nvSpPr>
        <p:spPr>
          <a:xfrm>
            <a:off x="914400" y="1295400"/>
            <a:ext cx="8001000" cy="5410200"/>
          </a:xfrm>
        </p:spPr>
        <p:txBody>
          <a:bodyPr>
            <a:normAutofit lnSpcReduction="10000"/>
          </a:bodyPr>
          <a:lstStyle/>
          <a:p>
            <a:pPr algn="just" fontAlgn="base">
              <a:lnSpc>
                <a:spcPct val="120000"/>
              </a:lnSpc>
            </a:pPr>
            <a:r>
              <a:rPr lang="en-US" sz="1700" b="1" dirty="0"/>
              <a:t>Christian unity does not flow from uniformity. God has not made us “cookie cutter Christians.” While there is but one body, there are many different members, many different limbs and organs, each of which has a unique role to play in the body. Paul emphasizes that while there is but one body, there are many different members, each with a unique role to play, a role essential to the health and ministry of the body, the church. The body is not composed of one member (one gift or ministry), but many</a:t>
            </a:r>
            <a:r>
              <a:rPr lang="en-US" sz="1700" b="1" dirty="0" smtClean="0"/>
              <a:t>.</a:t>
            </a:r>
            <a:endParaRPr lang="en-MY" sz="1700" b="1" dirty="0"/>
          </a:p>
          <a:p>
            <a:pPr algn="just" fontAlgn="base">
              <a:lnSpc>
                <a:spcPct val="120000"/>
              </a:lnSpc>
              <a:spcBef>
                <a:spcPts val="800"/>
              </a:spcBef>
            </a:pPr>
            <a:r>
              <a:rPr lang="en-US" sz="1700" b="1" dirty="0" smtClean="0"/>
              <a:t>As a member of the church, the body of Christ, we find we are a part of a much greater whole—we belong to an organism whose “head” is Christ and whose function is to represent Christ to a fallen world. As a member of the church, the body of Christ, we also find our true identity as an individual. The body imagery illustrates the individuality of every Christian. Each believer is, in body terms, an </a:t>
            </a:r>
            <a:r>
              <a:rPr lang="en-US" sz="1700" b="1" dirty="0" err="1" smtClean="0"/>
              <a:t>individublending</a:t>
            </a:r>
            <a:r>
              <a:rPr lang="en-US" sz="1700" b="1" dirty="0" smtClean="0"/>
              <a:t> of spiritual gifts and is given a particular function within the body. No al organ or member. Each believer is uniquely gifted with a two saints have the same place in the body. Thus, each believer is unique.</a:t>
            </a:r>
            <a:endParaRPr lang="en-MY" sz="1700" b="1" dirty="0"/>
          </a:p>
          <a:p>
            <a:pPr algn="r" fontAlgn="base">
              <a:spcBef>
                <a:spcPts val="400"/>
              </a:spcBef>
            </a:pPr>
            <a:r>
              <a:rPr lang="en-US" sz="1600" b="1" i="1" dirty="0" smtClean="0">
                <a:solidFill>
                  <a:srgbClr val="7E8C4D"/>
                </a:solidFill>
              </a:rPr>
              <a:t>(Bob </a:t>
            </a:r>
            <a:r>
              <a:rPr lang="en-US" sz="1600" b="1" i="1" dirty="0" err="1" smtClean="0">
                <a:solidFill>
                  <a:srgbClr val="7E8C4D"/>
                </a:solidFill>
              </a:rPr>
              <a:t>Deffinbaugh</a:t>
            </a:r>
            <a:r>
              <a:rPr lang="en-US" sz="1600" b="1" i="1" dirty="0" smtClean="0">
                <a:solidFill>
                  <a:srgbClr val="7E8C4D"/>
                </a:solidFill>
              </a:rPr>
              <a:t>, </a:t>
            </a:r>
            <a:r>
              <a:rPr lang="en-US" sz="1600" b="1" dirty="0" smtClean="0">
                <a:solidFill>
                  <a:srgbClr val="7E8C4D"/>
                </a:solidFill>
              </a:rPr>
              <a:t>“Spirituality &amp; Spiritual Gifts”</a:t>
            </a:r>
            <a:r>
              <a:rPr lang="en-US" sz="1600" b="1" i="1" dirty="0" smtClean="0">
                <a:solidFill>
                  <a:srgbClr val="7E8C4D"/>
                </a:solidFill>
              </a:rPr>
              <a:t>)</a:t>
            </a:r>
            <a:endParaRPr lang="en-MY" sz="1600" b="1" dirty="0">
              <a:solidFill>
                <a:srgbClr val="7E8C4D"/>
              </a:solidFill>
            </a:endParaRPr>
          </a:p>
        </p:txBody>
      </p:sp>
    </p:spTree>
    <p:extLst>
      <p:ext uri="{BB962C8B-B14F-4D97-AF65-F5344CB8AC3E}">
        <p14:creationId xmlns:p14="http://schemas.microsoft.com/office/powerpoint/2010/main" val="297052414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8915400" cy="914400"/>
          </a:xfrm>
        </p:spPr>
        <p:txBody>
          <a:bodyPr/>
          <a:lstStyle/>
          <a:p>
            <a:r>
              <a:rPr lang="en-US" dirty="0" smtClean="0"/>
              <a:t>God’s Wise Design</a:t>
            </a:r>
            <a:endParaRPr lang="en-US" dirty="0"/>
          </a:p>
        </p:txBody>
      </p:sp>
      <p:sp>
        <p:nvSpPr>
          <p:cNvPr id="3" name="Subtitle 2"/>
          <p:cNvSpPr>
            <a:spLocks noGrp="1"/>
          </p:cNvSpPr>
          <p:nvPr>
            <p:ph type="subTitle" idx="1"/>
          </p:nvPr>
        </p:nvSpPr>
        <p:spPr>
          <a:xfrm>
            <a:off x="914400" y="5486400"/>
            <a:ext cx="8001000" cy="1066800"/>
          </a:xfrm>
        </p:spPr>
        <p:txBody>
          <a:bodyPr>
            <a:normAutofit/>
          </a:bodyPr>
          <a:lstStyle/>
          <a:p>
            <a:pPr algn="just"/>
            <a:r>
              <a:rPr lang="en-US" b="1" baseline="30000" dirty="0"/>
              <a:t>11 </a:t>
            </a:r>
            <a:r>
              <a:rPr lang="en-US" b="1" dirty="0"/>
              <a:t>All these are the work of one and the same Spirit, and he distributes them to each one, just as he determines.</a:t>
            </a:r>
            <a:r>
              <a:rPr lang="en-MY" dirty="0"/>
              <a:t> </a:t>
            </a:r>
            <a:r>
              <a:rPr lang="en-MY" dirty="0" smtClean="0"/>
              <a:t>		  </a:t>
            </a:r>
          </a:p>
          <a:p>
            <a:pPr algn="r"/>
            <a:r>
              <a:rPr lang="en-US" b="1" i="1" dirty="0" smtClean="0">
                <a:solidFill>
                  <a:srgbClr val="7E8C4D"/>
                </a:solidFill>
              </a:rPr>
              <a:t>(</a:t>
            </a:r>
            <a:r>
              <a:rPr lang="en-US" b="1" i="1" dirty="0">
                <a:solidFill>
                  <a:srgbClr val="7E8C4D"/>
                </a:solidFill>
              </a:rPr>
              <a:t>1 Corinthians 12)</a:t>
            </a:r>
            <a:endParaRPr lang="en-US" dirty="0"/>
          </a:p>
        </p:txBody>
      </p:sp>
      <p:pic>
        <p:nvPicPr>
          <p:cNvPr id="5" name="Picture Placeholder 4"/>
          <p:cNvPicPr>
            <a:picLocks noGrp="1" noChangeAspect="1"/>
          </p:cNvPicPr>
          <p:nvPr>
            <p:ph type="pic" sz="quarter" idx="13"/>
          </p:nvPr>
        </p:nvPicPr>
        <p:blipFill rotWithShape="1">
          <a:blip r:embed="rId2">
            <a:extLst>
              <a:ext uri="{BEBA8EAE-BF5A-486C-A8C5-ECC9F3942E4B}">
                <a14:imgProps xmlns:a14="http://schemas.microsoft.com/office/drawing/2010/main">
                  <a14:imgLayer r:embed="rId3">
                    <a14:imgEffect>
                      <a14:colorTemperature colorTemp="8800"/>
                    </a14:imgEffect>
                    <a14:imgEffect>
                      <a14:saturation sat="200000"/>
                    </a14:imgEffect>
                  </a14:imgLayer>
                </a14:imgProps>
              </a:ext>
            </a:extLst>
          </a:blip>
          <a:srcRect l="-27083" r="-27083" b="9109"/>
          <a:stretch/>
        </p:blipFill>
        <p:spPr>
          <a:xfrm>
            <a:off x="927100" y="1792966"/>
            <a:ext cx="7835900" cy="34648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039659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8915400" cy="914400"/>
          </a:xfrm>
        </p:spPr>
        <p:txBody>
          <a:bodyPr/>
          <a:lstStyle/>
          <a:p>
            <a:r>
              <a:rPr lang="en-US" dirty="0" smtClean="0"/>
              <a:t>Response</a:t>
            </a:r>
            <a:endParaRPr lang="en-US" dirty="0"/>
          </a:p>
        </p:txBody>
      </p:sp>
      <p:sp>
        <p:nvSpPr>
          <p:cNvPr id="3" name="Subtitle 2"/>
          <p:cNvSpPr>
            <a:spLocks noGrp="1"/>
          </p:cNvSpPr>
          <p:nvPr>
            <p:ph type="subTitle" idx="1"/>
          </p:nvPr>
        </p:nvSpPr>
        <p:spPr>
          <a:xfrm>
            <a:off x="914400" y="5791200"/>
            <a:ext cx="8001000" cy="762000"/>
          </a:xfrm>
        </p:spPr>
        <p:txBody>
          <a:bodyPr/>
          <a:lstStyle/>
          <a:p>
            <a:pPr algn="ctr"/>
            <a:endParaRPr lang="en-US" sz="500" b="1" dirty="0" smtClean="0"/>
          </a:p>
          <a:p>
            <a:pPr algn="ctr"/>
            <a:r>
              <a:rPr lang="en-US" sz="2200" b="1" dirty="0" smtClean="0"/>
              <a:t>I </a:t>
            </a:r>
            <a:r>
              <a:rPr lang="en-US" sz="2200" b="1" dirty="0"/>
              <a:t>do not want you to be uninformed. </a:t>
            </a:r>
            <a:endParaRPr lang="en-US" sz="2200" dirty="0"/>
          </a:p>
        </p:txBody>
      </p:sp>
      <p:pic>
        <p:nvPicPr>
          <p:cNvPr id="6" name="Picture Placeholder 5"/>
          <p:cNvPicPr>
            <a:picLocks noGrp="1" noChangeAspect="1"/>
          </p:cNvPicPr>
          <p:nvPr>
            <p:ph type="pic" sz="quarter" idx="13"/>
          </p:nvPr>
        </p:nvPicPr>
        <p:blipFill>
          <a:blip r:embed="rId2"/>
          <a:srcRect l="-52778" r="-52778"/>
          <a:stretch>
            <a:fillRect/>
          </a:stretch>
        </p:blipFill>
        <p:spPr>
          <a:xfrm>
            <a:off x="927100" y="1676400"/>
            <a:ext cx="7988300" cy="3886200"/>
          </a:xfrm>
        </p:spPr>
      </p:pic>
    </p:spTree>
    <p:extLst>
      <p:ext uri="{BB962C8B-B14F-4D97-AF65-F5344CB8AC3E}">
        <p14:creationId xmlns:p14="http://schemas.microsoft.com/office/powerpoint/2010/main" val="267013484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smtClean="0"/>
              <a:t>You Are Needed!</a:t>
            </a:r>
            <a:endParaRPr lang="en-US" dirty="0"/>
          </a:p>
        </p:txBody>
      </p:sp>
      <p:pic>
        <p:nvPicPr>
          <p:cNvPr id="4" name="Content Placeholder 3"/>
          <p:cNvPicPr>
            <a:picLocks noGrp="1" noChangeAspect="1"/>
          </p:cNvPicPr>
          <p:nvPr>
            <p:ph idx="1"/>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66000"/>
                    </a14:imgEffect>
                  </a14:imgLayer>
                </a14:imgProps>
              </a:ext>
            </a:extLst>
          </a:blip>
          <a:srcRect t="-2274" b="-2274"/>
          <a:stretch>
            <a:fillRect/>
          </a:stretch>
        </p:blipFill>
        <p:spPr>
          <a:xfrm>
            <a:off x="1477496" y="2209801"/>
            <a:ext cx="6752104" cy="37337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41412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22376"/>
            <a:ext cx="8915400" cy="877824"/>
          </a:xfrm>
        </p:spPr>
        <p:txBody>
          <a:bodyPr/>
          <a:lstStyle/>
          <a:p>
            <a:r>
              <a:rPr lang="en-US" dirty="0" smtClean="0"/>
              <a:t>Vital &amp; Significant Contribution</a:t>
            </a:r>
            <a:endParaRPr lang="en-US" dirty="0"/>
          </a:p>
        </p:txBody>
      </p:sp>
      <p:sp>
        <p:nvSpPr>
          <p:cNvPr id="3" name="Subtitle 2"/>
          <p:cNvSpPr>
            <a:spLocks noGrp="1"/>
          </p:cNvSpPr>
          <p:nvPr>
            <p:ph type="subTitle" idx="1"/>
          </p:nvPr>
        </p:nvSpPr>
        <p:spPr>
          <a:xfrm>
            <a:off x="914400" y="1905000"/>
            <a:ext cx="8001000" cy="4343400"/>
          </a:xfrm>
        </p:spPr>
        <p:txBody>
          <a:bodyPr>
            <a:noAutofit/>
          </a:bodyPr>
          <a:lstStyle/>
          <a:p>
            <a:pPr algn="just">
              <a:lnSpc>
                <a:spcPct val="120000"/>
              </a:lnSpc>
              <a:spcBef>
                <a:spcPts val="200"/>
              </a:spcBef>
            </a:pPr>
            <a:r>
              <a:rPr lang="en-US" b="1" dirty="0" smtClean="0"/>
              <a:t>God has embedded desires to belong and contribute deep within us. It is fundamentally human to be part of a community and to make a difference. Diversity is necessary for unity, and unity gives diversity purpose. </a:t>
            </a:r>
            <a:r>
              <a:rPr lang="en-US" b="1" dirty="0"/>
              <a:t>Each of us is different and therefore special, but in our uniqueness, we are part of something. We are part of something and therefore belong, but in belonging to something, our uniqueness is essential. Your uniqueness is designed to fit in. Furthermore, it is designed to be effective. Because you are different, you may think you </a:t>
            </a:r>
            <a:r>
              <a:rPr lang="en-US" b="1" dirty="0" smtClean="0"/>
              <a:t>are </a:t>
            </a:r>
            <a:r>
              <a:rPr lang="en-US" b="1" dirty="0"/>
              <a:t>not supposed to do anything. On the contrary, because you are different, you are supposed to do something. The body of Christ needs your uniqueness</a:t>
            </a:r>
            <a:r>
              <a:rPr lang="en-US" b="1" dirty="0" smtClean="0"/>
              <a:t>.</a:t>
            </a:r>
            <a:endParaRPr lang="en-US" b="1" dirty="0"/>
          </a:p>
          <a:p>
            <a:pPr algn="r">
              <a:lnSpc>
                <a:spcPct val="120000"/>
              </a:lnSpc>
              <a:spcBef>
                <a:spcPts val="200"/>
              </a:spcBef>
            </a:pPr>
            <a:r>
              <a:rPr lang="en-US" sz="1600" b="1" i="1" dirty="0" smtClean="0">
                <a:solidFill>
                  <a:srgbClr val="7E8C4D"/>
                </a:solidFill>
              </a:rPr>
              <a:t>(</a:t>
            </a:r>
            <a:r>
              <a:rPr lang="en-US" sz="1600" b="1" i="1" dirty="0">
                <a:solidFill>
                  <a:srgbClr val="7E8C4D"/>
                </a:solidFill>
              </a:rPr>
              <a:t>Scott Grant, </a:t>
            </a:r>
            <a:r>
              <a:rPr lang="en-US" sz="1600" b="1" dirty="0">
                <a:solidFill>
                  <a:srgbClr val="7E8C4D"/>
                </a:solidFill>
              </a:rPr>
              <a:t>“The Value of Each”</a:t>
            </a:r>
            <a:r>
              <a:rPr lang="en-US" sz="1600" b="1" i="1" dirty="0">
                <a:solidFill>
                  <a:srgbClr val="7E8C4D"/>
                </a:solidFill>
              </a:rPr>
              <a:t>) </a:t>
            </a:r>
            <a:endParaRPr lang="en-MY" sz="1600" b="1" dirty="0">
              <a:solidFill>
                <a:srgbClr val="7E8C4D"/>
              </a:solidFill>
            </a:endParaRPr>
          </a:p>
        </p:txBody>
      </p:sp>
    </p:spTree>
    <p:extLst>
      <p:ext uri="{BB962C8B-B14F-4D97-AF65-F5344CB8AC3E}">
        <p14:creationId xmlns:p14="http://schemas.microsoft.com/office/powerpoint/2010/main" val="50298794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smtClean="0"/>
              <a:t>Mindset Shift</a:t>
            </a:r>
            <a:endParaRPr lang="en-US" dirty="0"/>
          </a:p>
        </p:txBody>
      </p:sp>
      <p:pic>
        <p:nvPicPr>
          <p:cNvPr id="4" name="Content Placeholder 3"/>
          <p:cNvPicPr>
            <a:picLocks noGrp="1" noChangeAspect="1"/>
          </p:cNvPicPr>
          <p:nvPr>
            <p:ph idx="1"/>
          </p:nvPr>
        </p:nvPicPr>
        <p:blipFill>
          <a:blip r:embed="rId2"/>
          <a:srcRect t="13830" b="13830"/>
          <a:stretch>
            <a:fillRect/>
          </a:stretch>
        </p:blipFill>
        <p:spPr>
          <a:xfrm>
            <a:off x="1114424" y="2286000"/>
            <a:ext cx="7610476" cy="3670767"/>
          </a:xfrm>
        </p:spPr>
      </p:pic>
    </p:spTree>
    <p:extLst>
      <p:ext uri="{BB962C8B-B14F-4D97-AF65-F5344CB8AC3E}">
        <p14:creationId xmlns:p14="http://schemas.microsoft.com/office/powerpoint/2010/main" val="321163585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8915400" cy="877824"/>
          </a:xfrm>
        </p:spPr>
        <p:txBody>
          <a:bodyPr/>
          <a:lstStyle/>
          <a:p>
            <a:r>
              <a:rPr lang="en-US" dirty="0" smtClean="0"/>
              <a:t>Only One Letter</a:t>
            </a:r>
            <a:endParaRPr lang="en-US" dirty="0"/>
          </a:p>
        </p:txBody>
      </p:sp>
      <p:sp>
        <p:nvSpPr>
          <p:cNvPr id="3" name="Subtitle 2"/>
          <p:cNvSpPr>
            <a:spLocks noGrp="1"/>
          </p:cNvSpPr>
          <p:nvPr>
            <p:ph type="subTitle" idx="1"/>
          </p:nvPr>
        </p:nvSpPr>
        <p:spPr>
          <a:xfrm>
            <a:off x="2971800" y="1676400"/>
            <a:ext cx="5791200" cy="4724400"/>
          </a:xfrm>
        </p:spPr>
        <p:txBody>
          <a:bodyPr>
            <a:normAutofit/>
          </a:bodyPr>
          <a:lstStyle/>
          <a:p>
            <a:pPr algn="just">
              <a:lnSpc>
                <a:spcPct val="110000"/>
              </a:lnSpc>
            </a:pPr>
            <a:r>
              <a:rPr lang="en-US" sz="1600" b="1" dirty="0" err="1" smtClean="0"/>
              <a:t>Xvxn</a:t>
            </a:r>
            <a:r>
              <a:rPr lang="en-US" sz="1600" b="1" dirty="0" smtClean="0"/>
              <a:t> though this </a:t>
            </a:r>
            <a:r>
              <a:rPr lang="en-US" sz="1600" b="1" dirty="0" err="1" smtClean="0"/>
              <a:t>typxwritxr</a:t>
            </a:r>
            <a:r>
              <a:rPr lang="en-US" sz="1600" b="1" dirty="0" smtClean="0"/>
              <a:t> is an old </a:t>
            </a:r>
            <a:r>
              <a:rPr lang="en-US" sz="1600" b="1" dirty="0" err="1" smtClean="0"/>
              <a:t>modxl</a:t>
            </a:r>
            <a:r>
              <a:rPr lang="en-US" sz="1600" b="1" dirty="0" smtClean="0"/>
              <a:t>, it works </a:t>
            </a:r>
            <a:r>
              <a:rPr lang="en-US" sz="1600" b="1" dirty="0" err="1" smtClean="0"/>
              <a:t>vxry</a:t>
            </a:r>
            <a:r>
              <a:rPr lang="en-US" sz="1600" b="1" dirty="0" smtClean="0"/>
              <a:t> </a:t>
            </a:r>
            <a:r>
              <a:rPr lang="en-US" sz="1600" b="1" dirty="0" err="1" smtClean="0"/>
              <a:t>wxll</a:t>
            </a:r>
            <a:r>
              <a:rPr lang="en-US" sz="1600" b="1" dirty="0" smtClean="0"/>
              <a:t>, </a:t>
            </a:r>
            <a:r>
              <a:rPr lang="en-US" sz="1600" b="1" dirty="0" err="1" smtClean="0"/>
              <a:t>xxcxpt</a:t>
            </a:r>
            <a:r>
              <a:rPr lang="en-US" sz="1600" b="1" dirty="0" smtClean="0"/>
              <a:t> for only </a:t>
            </a:r>
            <a:r>
              <a:rPr lang="en-US" sz="1600" b="1" dirty="0" err="1" smtClean="0"/>
              <a:t>onx</a:t>
            </a:r>
            <a:r>
              <a:rPr lang="en-US" sz="1600" b="1" dirty="0" smtClean="0"/>
              <a:t> </a:t>
            </a:r>
            <a:r>
              <a:rPr lang="en-US" sz="1600" b="1" dirty="0" err="1" smtClean="0"/>
              <a:t>kxy</a:t>
            </a:r>
            <a:r>
              <a:rPr lang="en-US" sz="1600" b="1" dirty="0" smtClean="0"/>
              <a:t>. You'd think that with all the </a:t>
            </a:r>
            <a:r>
              <a:rPr lang="en-US" sz="1600" b="1" dirty="0" err="1" smtClean="0"/>
              <a:t>othxr</a:t>
            </a:r>
            <a:r>
              <a:rPr lang="en-US" sz="1600" b="1" dirty="0" smtClean="0"/>
              <a:t> </a:t>
            </a:r>
            <a:r>
              <a:rPr lang="en-US" sz="1600" b="1" dirty="0" err="1" smtClean="0"/>
              <a:t>kxys</a:t>
            </a:r>
            <a:r>
              <a:rPr lang="en-US" sz="1600" b="1" dirty="0" smtClean="0"/>
              <a:t> working, </a:t>
            </a:r>
            <a:r>
              <a:rPr lang="en-US" sz="1600" b="1" dirty="0" err="1" smtClean="0"/>
              <a:t>onx</a:t>
            </a:r>
            <a:r>
              <a:rPr lang="en-US" sz="1600" b="1" dirty="0" smtClean="0"/>
              <a:t> </a:t>
            </a:r>
            <a:r>
              <a:rPr lang="en-US" sz="1600" b="1" dirty="0" err="1" smtClean="0"/>
              <a:t>kxy</a:t>
            </a:r>
            <a:r>
              <a:rPr lang="en-US" sz="1600" b="1" dirty="0" smtClean="0"/>
              <a:t> would hardly </a:t>
            </a:r>
            <a:r>
              <a:rPr lang="en-US" sz="1600" b="1" dirty="0" err="1" smtClean="0"/>
              <a:t>bx</a:t>
            </a:r>
            <a:r>
              <a:rPr lang="en-US" sz="1600" b="1" dirty="0" smtClean="0"/>
              <a:t> </a:t>
            </a:r>
            <a:r>
              <a:rPr lang="en-US" sz="1600" b="1" dirty="0" err="1" smtClean="0"/>
              <a:t>noticxd</a:t>
            </a:r>
            <a:r>
              <a:rPr lang="en-US" sz="1600" b="1" dirty="0" smtClean="0"/>
              <a:t>. But just </a:t>
            </a:r>
            <a:r>
              <a:rPr lang="en-US" sz="1600" b="1" dirty="0" err="1" smtClean="0"/>
              <a:t>onx</a:t>
            </a:r>
            <a:r>
              <a:rPr lang="en-US" sz="1600" b="1" dirty="0" smtClean="0"/>
              <a:t> </a:t>
            </a:r>
            <a:r>
              <a:rPr lang="en-US" sz="1600" b="1" dirty="0" err="1" smtClean="0"/>
              <a:t>kxy</a:t>
            </a:r>
            <a:r>
              <a:rPr lang="en-US" sz="1600" b="1" dirty="0" smtClean="0"/>
              <a:t> out of which </a:t>
            </a:r>
            <a:r>
              <a:rPr lang="en-US" sz="1600" b="1" dirty="0" err="1" smtClean="0"/>
              <a:t>sxxms</a:t>
            </a:r>
            <a:r>
              <a:rPr lang="en-US" sz="1600" b="1" dirty="0" smtClean="0"/>
              <a:t> to ruin thx </a:t>
            </a:r>
            <a:r>
              <a:rPr lang="en-US" sz="1600" b="1" dirty="0" err="1" smtClean="0"/>
              <a:t>wholx</a:t>
            </a:r>
            <a:r>
              <a:rPr lang="en-US" sz="1600" b="1" dirty="0" smtClean="0"/>
              <a:t> </a:t>
            </a:r>
            <a:r>
              <a:rPr lang="en-US" sz="1600" b="1" dirty="0" err="1" smtClean="0"/>
              <a:t>xffort</a:t>
            </a:r>
            <a:r>
              <a:rPr lang="en-US" sz="1600" b="1" dirty="0" smtClean="0"/>
              <a:t>. </a:t>
            </a:r>
            <a:endParaRPr lang="en-MY" sz="1600" b="1" dirty="0"/>
          </a:p>
          <a:p>
            <a:pPr algn="just">
              <a:lnSpc>
                <a:spcPct val="110000"/>
              </a:lnSpc>
              <a:spcBef>
                <a:spcPts val="800"/>
              </a:spcBef>
            </a:pPr>
            <a:r>
              <a:rPr lang="en-US" sz="1600" b="1" dirty="0" err="1"/>
              <a:t>Havx</a:t>
            </a:r>
            <a:r>
              <a:rPr lang="en-US" sz="1600" b="1" dirty="0"/>
              <a:t> you </a:t>
            </a:r>
            <a:r>
              <a:rPr lang="en-US" sz="1600" b="1" dirty="0" err="1"/>
              <a:t>xvxr</a:t>
            </a:r>
            <a:r>
              <a:rPr lang="en-US" sz="1600" b="1" dirty="0"/>
              <a:t> said to </a:t>
            </a:r>
            <a:r>
              <a:rPr lang="en-US" sz="1600" b="1" dirty="0" err="1"/>
              <a:t>yoursxlf</a:t>
            </a:r>
            <a:r>
              <a:rPr lang="en-US" sz="1600" b="1" dirty="0"/>
              <a:t>, “I'm only </a:t>
            </a:r>
            <a:r>
              <a:rPr lang="en-US" sz="1600" b="1" dirty="0" err="1"/>
              <a:t>onx</a:t>
            </a:r>
            <a:r>
              <a:rPr lang="en-US" sz="1600" b="1" dirty="0"/>
              <a:t> </a:t>
            </a:r>
            <a:r>
              <a:rPr lang="en-US" sz="1600" b="1" dirty="0" err="1"/>
              <a:t>pxrson</a:t>
            </a:r>
            <a:r>
              <a:rPr lang="en-US" sz="1600" b="1" dirty="0"/>
              <a:t>. No </a:t>
            </a:r>
            <a:r>
              <a:rPr lang="en-US" sz="1600" b="1" dirty="0" err="1"/>
              <a:t>onx</a:t>
            </a:r>
            <a:r>
              <a:rPr lang="en-US" sz="1600" b="1" dirty="0"/>
              <a:t> will </a:t>
            </a:r>
            <a:r>
              <a:rPr lang="en-US" sz="1600" b="1" dirty="0" err="1"/>
              <a:t>noticx</a:t>
            </a:r>
            <a:r>
              <a:rPr lang="en-US" sz="1600" b="1" dirty="0"/>
              <a:t> if I don't do my </a:t>
            </a:r>
            <a:r>
              <a:rPr lang="en-US" sz="1600" b="1" dirty="0" err="1"/>
              <a:t>bxst</a:t>
            </a:r>
            <a:r>
              <a:rPr lang="en-US" sz="1600" b="1" dirty="0"/>
              <a:t>.” But it </a:t>
            </a:r>
            <a:r>
              <a:rPr lang="en-US" sz="1600" b="1" dirty="0" err="1"/>
              <a:t>doxs</a:t>
            </a:r>
            <a:r>
              <a:rPr lang="en-US" sz="1600" b="1" dirty="0"/>
              <a:t> </a:t>
            </a:r>
            <a:r>
              <a:rPr lang="en-US" sz="1600" b="1" dirty="0" err="1"/>
              <a:t>makx</a:t>
            </a:r>
            <a:r>
              <a:rPr lang="en-US" sz="1600" b="1" dirty="0"/>
              <a:t> a </a:t>
            </a:r>
            <a:r>
              <a:rPr lang="en-US" sz="1600" b="1" dirty="0" err="1"/>
              <a:t>diffxrxncx</a:t>
            </a:r>
            <a:r>
              <a:rPr lang="en-US" sz="1600" b="1" dirty="0"/>
              <a:t>, </a:t>
            </a:r>
            <a:r>
              <a:rPr lang="en-US" sz="1600" b="1" dirty="0" err="1"/>
              <a:t>bxcausx</a:t>
            </a:r>
            <a:r>
              <a:rPr lang="en-US" sz="1600" b="1" dirty="0"/>
              <a:t> to </a:t>
            </a:r>
            <a:r>
              <a:rPr lang="en-US" sz="1600" b="1" dirty="0" err="1"/>
              <a:t>bx</a:t>
            </a:r>
            <a:r>
              <a:rPr lang="en-US" sz="1600" b="1" dirty="0"/>
              <a:t> </a:t>
            </a:r>
            <a:r>
              <a:rPr lang="en-US" sz="1600" b="1" dirty="0" err="1"/>
              <a:t>xffxctive</a:t>
            </a:r>
            <a:r>
              <a:rPr lang="en-US" sz="1600" b="1" dirty="0"/>
              <a:t>, a family, an organization or a </a:t>
            </a:r>
            <a:r>
              <a:rPr lang="en-US" sz="1600" b="1" dirty="0" err="1"/>
              <a:t>businxss</a:t>
            </a:r>
            <a:r>
              <a:rPr lang="en-US" sz="1600" b="1" dirty="0"/>
              <a:t> </a:t>
            </a:r>
            <a:r>
              <a:rPr lang="en-US" sz="1600" b="1" dirty="0" err="1"/>
              <a:t>nxxds</a:t>
            </a:r>
            <a:r>
              <a:rPr lang="en-US" sz="1600" b="1" dirty="0"/>
              <a:t> </a:t>
            </a:r>
            <a:r>
              <a:rPr lang="en-US" sz="1600" b="1" dirty="0" err="1"/>
              <a:t>complxtx</a:t>
            </a:r>
            <a:r>
              <a:rPr lang="en-US" sz="1600" b="1" dirty="0"/>
              <a:t> participation by </a:t>
            </a:r>
            <a:r>
              <a:rPr lang="en-US" sz="1600" b="1" dirty="0" err="1"/>
              <a:t>xvxryone</a:t>
            </a:r>
            <a:r>
              <a:rPr lang="en-US" sz="1600" b="1" dirty="0"/>
              <a:t> to the </a:t>
            </a:r>
            <a:r>
              <a:rPr lang="en-US" sz="1600" b="1" dirty="0" err="1"/>
              <a:t>bxst</a:t>
            </a:r>
            <a:r>
              <a:rPr lang="en-US" sz="1600" b="1" dirty="0"/>
              <a:t> of his or </a:t>
            </a:r>
            <a:r>
              <a:rPr lang="en-US" sz="1600" b="1" dirty="0" err="1"/>
              <a:t>hxr</a:t>
            </a:r>
            <a:r>
              <a:rPr lang="en-US" sz="1600" b="1" dirty="0"/>
              <a:t> ability</a:t>
            </a:r>
            <a:r>
              <a:rPr lang="en-US" sz="1600" b="1" dirty="0" smtClean="0"/>
              <a:t>.</a:t>
            </a:r>
            <a:endParaRPr lang="en-MY" sz="1600" b="1" dirty="0"/>
          </a:p>
          <a:p>
            <a:pPr algn="just">
              <a:lnSpc>
                <a:spcPct val="110000"/>
              </a:lnSpc>
              <a:spcBef>
                <a:spcPts val="800"/>
              </a:spcBef>
            </a:pPr>
            <a:r>
              <a:rPr lang="en-US" sz="1600" b="1" dirty="0" smtClean="0"/>
              <a:t>So if </a:t>
            </a:r>
            <a:r>
              <a:rPr lang="en-US" sz="1600" b="1" dirty="0" err="1" smtClean="0"/>
              <a:t>You'rx</a:t>
            </a:r>
            <a:r>
              <a:rPr lang="en-US" sz="1600" b="1" dirty="0" smtClean="0"/>
              <a:t> having </a:t>
            </a:r>
            <a:r>
              <a:rPr lang="en-US" sz="1600" b="1" dirty="0" err="1" smtClean="0"/>
              <a:t>onx</a:t>
            </a:r>
            <a:r>
              <a:rPr lang="en-US" sz="1600" b="1" dirty="0" smtClean="0"/>
              <a:t> of </a:t>
            </a:r>
            <a:r>
              <a:rPr lang="en-US" sz="1600" b="1" dirty="0" err="1" smtClean="0"/>
              <a:t>thosx</a:t>
            </a:r>
            <a:r>
              <a:rPr lang="en-US" sz="1600" b="1" dirty="0" smtClean="0"/>
              <a:t> days </a:t>
            </a:r>
            <a:r>
              <a:rPr lang="en-US" sz="1600" b="1" dirty="0" err="1" smtClean="0"/>
              <a:t>whxn</a:t>
            </a:r>
            <a:r>
              <a:rPr lang="en-US" sz="1600" b="1" dirty="0" smtClean="0"/>
              <a:t> you think you just </a:t>
            </a:r>
            <a:r>
              <a:rPr lang="en-US" sz="1600" b="1" dirty="0" err="1" smtClean="0"/>
              <a:t>arxn't</a:t>
            </a:r>
            <a:r>
              <a:rPr lang="en-US" sz="1600" b="1" dirty="0" smtClean="0"/>
              <a:t> </a:t>
            </a:r>
            <a:r>
              <a:rPr lang="en-US" sz="1600" b="1" dirty="0" err="1" smtClean="0"/>
              <a:t>vxry</a:t>
            </a:r>
            <a:r>
              <a:rPr lang="en-US" sz="1600" b="1" dirty="0" smtClean="0"/>
              <a:t> important and </a:t>
            </a:r>
            <a:r>
              <a:rPr lang="en-US" sz="1600" b="1" dirty="0" err="1" smtClean="0"/>
              <a:t>you'rx</a:t>
            </a:r>
            <a:r>
              <a:rPr lang="en-US" sz="1600" b="1" dirty="0" smtClean="0"/>
              <a:t> </a:t>
            </a:r>
            <a:r>
              <a:rPr lang="en-US" sz="1600" b="1" dirty="0" err="1" smtClean="0"/>
              <a:t>txmptxd</a:t>
            </a:r>
            <a:r>
              <a:rPr lang="en-US" sz="1600" b="1" dirty="0" smtClean="0"/>
              <a:t> to slack off, </a:t>
            </a:r>
            <a:r>
              <a:rPr lang="en-US" sz="1600" b="1" dirty="0" err="1" smtClean="0"/>
              <a:t>rxmxmbxr</a:t>
            </a:r>
            <a:r>
              <a:rPr lang="en-US" sz="1600" b="1" dirty="0" smtClean="0"/>
              <a:t> this old </a:t>
            </a:r>
            <a:r>
              <a:rPr lang="en-US" sz="1600" b="1" dirty="0" err="1" smtClean="0"/>
              <a:t>typxwritxr</a:t>
            </a:r>
            <a:r>
              <a:rPr lang="en-US" sz="1600" b="1" dirty="0" smtClean="0"/>
              <a:t>. You </a:t>
            </a:r>
            <a:r>
              <a:rPr lang="en-US" sz="1600" b="1" dirty="0" err="1" smtClean="0"/>
              <a:t>arx</a:t>
            </a:r>
            <a:r>
              <a:rPr lang="en-US" sz="1600" b="1" dirty="0" smtClean="0"/>
              <a:t> a </a:t>
            </a:r>
            <a:r>
              <a:rPr lang="en-US" sz="1600" b="1" dirty="0" err="1" smtClean="0"/>
              <a:t>kxy</a:t>
            </a:r>
            <a:r>
              <a:rPr lang="en-US" sz="1600" b="1" dirty="0" smtClean="0"/>
              <a:t> </a:t>
            </a:r>
            <a:r>
              <a:rPr lang="en-US" sz="1600" b="1" dirty="0" err="1" smtClean="0"/>
              <a:t>pxrson</a:t>
            </a:r>
            <a:r>
              <a:rPr lang="en-US" sz="1600" b="1" dirty="0"/>
              <a:t>, and </a:t>
            </a:r>
            <a:r>
              <a:rPr lang="en-US" sz="1600" b="1" dirty="0" err="1"/>
              <a:t>whxn</a:t>
            </a:r>
            <a:r>
              <a:rPr lang="en-US" sz="1600" b="1" dirty="0"/>
              <a:t> you don't do your </a:t>
            </a:r>
            <a:r>
              <a:rPr lang="en-US" sz="1600" b="1" dirty="0" err="1"/>
              <a:t>bxst</a:t>
            </a:r>
            <a:r>
              <a:rPr lang="en-US" sz="1600" b="1" dirty="0"/>
              <a:t>, nothing </a:t>
            </a:r>
            <a:r>
              <a:rPr lang="en-US" sz="1600" b="1" dirty="0" err="1"/>
              <a:t>xlsx</a:t>
            </a:r>
            <a:r>
              <a:rPr lang="en-US" sz="1600" b="1" dirty="0"/>
              <a:t> around you works out </a:t>
            </a:r>
            <a:r>
              <a:rPr lang="en-US" sz="1600" b="1" dirty="0" smtClean="0"/>
              <a:t>thx </a:t>
            </a:r>
            <a:r>
              <a:rPr lang="en-US" sz="1600" b="1" dirty="0"/>
              <a:t>way it's </a:t>
            </a:r>
            <a:r>
              <a:rPr lang="en-US" sz="1600" b="1" dirty="0" err="1"/>
              <a:t>supposxd</a:t>
            </a:r>
            <a:r>
              <a:rPr lang="en-US" sz="1600" b="1" dirty="0"/>
              <a:t> to</a:t>
            </a:r>
            <a:r>
              <a:rPr lang="en-US" sz="1600" b="1" dirty="0" smtClean="0"/>
              <a:t>.</a:t>
            </a:r>
            <a:endParaRPr lang="en-MY" sz="1600" b="1" dirty="0"/>
          </a:p>
        </p:txBody>
      </p:sp>
      <p:pic>
        <p:nvPicPr>
          <p:cNvPr id="4" name="Content Placeholder 3" descr="41KoCSoSJwL._SL500_AA300_[1].jpg"/>
          <p:cNvPicPr>
            <a:picLocks noChangeAspect="1"/>
          </p:cNvPicPr>
          <p:nvPr/>
        </p:nvPicPr>
        <p:blipFill>
          <a:blip r:embed="rId2"/>
          <a:stretch>
            <a:fillRect/>
          </a:stretch>
        </p:blipFill>
        <p:spPr>
          <a:xfrm>
            <a:off x="358051" y="2743200"/>
            <a:ext cx="2537549" cy="2362200"/>
          </a:xfrm>
          <a:prstGeom prst="rect">
            <a:avLst/>
          </a:prstGeom>
          <a:solidFill>
            <a:schemeClr val="bg2">
              <a:lumMod val="40000"/>
              <a:lumOff val="60000"/>
            </a:schemeClr>
          </a:solidFill>
          <a:ln w="25400" cap="flat" cmpd="sng" algn="ctr">
            <a:noFill/>
            <a:prstDash val="solid"/>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01699985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3813" cy="914400"/>
          </a:xfrm>
        </p:spPr>
        <p:txBody>
          <a:bodyPr/>
          <a:lstStyle/>
          <a:p>
            <a:r>
              <a:rPr lang="en-US" dirty="0" smtClean="0"/>
              <a:t>The Corinthian Church</a:t>
            </a:r>
            <a:endParaRPr lang="en-US" dirty="0"/>
          </a:p>
        </p:txBody>
      </p:sp>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Lst>
          </a:blip>
          <a:srcRect l="-27802" r="-27802"/>
          <a:stretch/>
        </p:blipFill>
        <p:spPr>
          <a:xfrm>
            <a:off x="-458790" y="2443162"/>
            <a:ext cx="6783390" cy="3271838"/>
          </a:xfrm>
          <a:prstGeom prst="rect">
            <a:avLst/>
          </a:prstGeom>
          <a:ln>
            <a:noFill/>
          </a:ln>
          <a:effectLst>
            <a:outerShdw blurRad="292100" dist="139700" dir="2700000" algn="tl" rotWithShape="0">
              <a:srgbClr val="333333">
                <a:alpha val="65000"/>
              </a:srgbClr>
            </a:outerShdw>
          </a:effectLst>
        </p:spPr>
      </p:pic>
      <p:graphicFrame>
        <p:nvGraphicFramePr>
          <p:cNvPr id="5" name="Diagram 4"/>
          <p:cNvGraphicFramePr/>
          <p:nvPr>
            <p:extLst>
              <p:ext uri="{D42A27DB-BD31-4B8C-83A1-F6EECF244321}">
                <p14:modId xmlns:p14="http://schemas.microsoft.com/office/powerpoint/2010/main" val="3599701734"/>
              </p:ext>
            </p:extLst>
          </p:nvPr>
        </p:nvGraphicFramePr>
        <p:xfrm>
          <a:off x="5245019" y="2235072"/>
          <a:ext cx="3822781" cy="38609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69744989"/>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graphicEl>
                                              <a:dgm id="{082E79D4-4D90-EA44-A5D2-F74779DD55A6}"/>
                                            </p:graphicEl>
                                          </p:spTgt>
                                        </p:tgtEl>
                                        <p:attrNameLst>
                                          <p:attrName>style.visibility</p:attrName>
                                        </p:attrNameLst>
                                      </p:cBhvr>
                                      <p:to>
                                        <p:strVal val="visible"/>
                                      </p:to>
                                    </p:set>
                                    <p:anim calcmode="lin" valueType="num">
                                      <p:cBhvr>
                                        <p:cTn id="7" dur="1000" fill="hold"/>
                                        <p:tgtEl>
                                          <p:spTgt spid="5">
                                            <p:graphicEl>
                                              <a:dgm id="{082E79D4-4D90-EA44-A5D2-F74779DD55A6}"/>
                                            </p:graphicEl>
                                          </p:spTgt>
                                        </p:tgtEl>
                                        <p:attrNameLst>
                                          <p:attrName>ppt_w</p:attrName>
                                        </p:attrNameLst>
                                      </p:cBhvr>
                                      <p:tavLst>
                                        <p:tav tm="0">
                                          <p:val>
                                            <p:strVal val="#ppt_w*0.70"/>
                                          </p:val>
                                        </p:tav>
                                        <p:tav tm="100000">
                                          <p:val>
                                            <p:strVal val="#ppt_w"/>
                                          </p:val>
                                        </p:tav>
                                      </p:tavLst>
                                    </p:anim>
                                    <p:anim calcmode="lin" valueType="num">
                                      <p:cBhvr>
                                        <p:cTn id="8" dur="1000" fill="hold"/>
                                        <p:tgtEl>
                                          <p:spTgt spid="5">
                                            <p:graphicEl>
                                              <a:dgm id="{082E79D4-4D90-EA44-A5D2-F74779DD55A6}"/>
                                            </p:graphicEl>
                                          </p:spTgt>
                                        </p:tgtEl>
                                        <p:attrNameLst>
                                          <p:attrName>ppt_h</p:attrName>
                                        </p:attrNameLst>
                                      </p:cBhvr>
                                      <p:tavLst>
                                        <p:tav tm="0">
                                          <p:val>
                                            <p:strVal val="#ppt_h"/>
                                          </p:val>
                                        </p:tav>
                                        <p:tav tm="100000">
                                          <p:val>
                                            <p:strVal val="#ppt_h"/>
                                          </p:val>
                                        </p:tav>
                                      </p:tavLst>
                                    </p:anim>
                                    <p:animEffect transition="in" filter="fade">
                                      <p:cBhvr>
                                        <p:cTn id="9" dur="1000"/>
                                        <p:tgtEl>
                                          <p:spTgt spid="5">
                                            <p:graphicEl>
                                              <a:dgm id="{082E79D4-4D90-EA44-A5D2-F74779DD55A6}"/>
                                            </p:graphic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graphicEl>
                                              <a:dgm id="{286F9576-0526-5D4A-A025-009F6DA6FE24}"/>
                                            </p:graphicEl>
                                          </p:spTgt>
                                        </p:tgtEl>
                                        <p:attrNameLst>
                                          <p:attrName>style.visibility</p:attrName>
                                        </p:attrNameLst>
                                      </p:cBhvr>
                                      <p:to>
                                        <p:strVal val="visible"/>
                                      </p:to>
                                    </p:set>
                                    <p:anim calcmode="lin" valueType="num">
                                      <p:cBhvr>
                                        <p:cTn id="12" dur="1000" fill="hold"/>
                                        <p:tgtEl>
                                          <p:spTgt spid="5">
                                            <p:graphicEl>
                                              <a:dgm id="{286F9576-0526-5D4A-A025-009F6DA6FE24}"/>
                                            </p:graphicEl>
                                          </p:spTgt>
                                        </p:tgtEl>
                                        <p:attrNameLst>
                                          <p:attrName>ppt_w</p:attrName>
                                        </p:attrNameLst>
                                      </p:cBhvr>
                                      <p:tavLst>
                                        <p:tav tm="0">
                                          <p:val>
                                            <p:strVal val="#ppt_w*0.70"/>
                                          </p:val>
                                        </p:tav>
                                        <p:tav tm="100000">
                                          <p:val>
                                            <p:strVal val="#ppt_w"/>
                                          </p:val>
                                        </p:tav>
                                      </p:tavLst>
                                    </p:anim>
                                    <p:anim calcmode="lin" valueType="num">
                                      <p:cBhvr>
                                        <p:cTn id="13" dur="1000" fill="hold"/>
                                        <p:tgtEl>
                                          <p:spTgt spid="5">
                                            <p:graphicEl>
                                              <a:dgm id="{286F9576-0526-5D4A-A025-009F6DA6FE24}"/>
                                            </p:graphicEl>
                                          </p:spTgt>
                                        </p:tgtEl>
                                        <p:attrNameLst>
                                          <p:attrName>ppt_h</p:attrName>
                                        </p:attrNameLst>
                                      </p:cBhvr>
                                      <p:tavLst>
                                        <p:tav tm="0">
                                          <p:val>
                                            <p:strVal val="#ppt_h"/>
                                          </p:val>
                                        </p:tav>
                                        <p:tav tm="100000">
                                          <p:val>
                                            <p:strVal val="#ppt_h"/>
                                          </p:val>
                                        </p:tav>
                                      </p:tavLst>
                                    </p:anim>
                                    <p:animEffect transition="in" filter="fade">
                                      <p:cBhvr>
                                        <p:cTn id="14" dur="1000"/>
                                        <p:tgtEl>
                                          <p:spTgt spid="5">
                                            <p:graphicEl>
                                              <a:dgm id="{286F9576-0526-5D4A-A025-009F6DA6FE24}"/>
                                            </p:graphic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graphicEl>
                                              <a:dgm id="{E684E039-5190-784A-B364-483DA76F47E1}"/>
                                            </p:graphicEl>
                                          </p:spTgt>
                                        </p:tgtEl>
                                        <p:attrNameLst>
                                          <p:attrName>style.visibility</p:attrName>
                                        </p:attrNameLst>
                                      </p:cBhvr>
                                      <p:to>
                                        <p:strVal val="visible"/>
                                      </p:to>
                                    </p:set>
                                    <p:anim calcmode="lin" valueType="num">
                                      <p:cBhvr>
                                        <p:cTn id="17" dur="1000" fill="hold"/>
                                        <p:tgtEl>
                                          <p:spTgt spid="5">
                                            <p:graphicEl>
                                              <a:dgm id="{E684E039-5190-784A-B364-483DA76F47E1}"/>
                                            </p:graphicEl>
                                          </p:spTgt>
                                        </p:tgtEl>
                                        <p:attrNameLst>
                                          <p:attrName>ppt_w</p:attrName>
                                        </p:attrNameLst>
                                      </p:cBhvr>
                                      <p:tavLst>
                                        <p:tav tm="0">
                                          <p:val>
                                            <p:strVal val="#ppt_w*0.70"/>
                                          </p:val>
                                        </p:tav>
                                        <p:tav tm="100000">
                                          <p:val>
                                            <p:strVal val="#ppt_w"/>
                                          </p:val>
                                        </p:tav>
                                      </p:tavLst>
                                    </p:anim>
                                    <p:anim calcmode="lin" valueType="num">
                                      <p:cBhvr>
                                        <p:cTn id="18" dur="1000" fill="hold"/>
                                        <p:tgtEl>
                                          <p:spTgt spid="5">
                                            <p:graphicEl>
                                              <a:dgm id="{E684E039-5190-784A-B364-483DA76F47E1}"/>
                                            </p:graphicEl>
                                          </p:spTgt>
                                        </p:tgtEl>
                                        <p:attrNameLst>
                                          <p:attrName>ppt_h</p:attrName>
                                        </p:attrNameLst>
                                      </p:cBhvr>
                                      <p:tavLst>
                                        <p:tav tm="0">
                                          <p:val>
                                            <p:strVal val="#ppt_h"/>
                                          </p:val>
                                        </p:tav>
                                        <p:tav tm="100000">
                                          <p:val>
                                            <p:strVal val="#ppt_h"/>
                                          </p:val>
                                        </p:tav>
                                      </p:tavLst>
                                    </p:anim>
                                    <p:animEffect transition="in" filter="fade">
                                      <p:cBhvr>
                                        <p:cTn id="19" dur="1000"/>
                                        <p:tgtEl>
                                          <p:spTgt spid="5">
                                            <p:graphicEl>
                                              <a:dgm id="{E684E039-5190-784A-B364-483DA76F47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8915400" cy="914400"/>
          </a:xfrm>
        </p:spPr>
        <p:txBody>
          <a:bodyPr/>
          <a:lstStyle/>
          <a:p>
            <a:r>
              <a:rPr lang="en-US" dirty="0" smtClean="0"/>
              <a:t>Spiritual Gifts</a:t>
            </a:r>
            <a:endParaRPr lang="en-US" dirty="0"/>
          </a:p>
        </p:txBody>
      </p:sp>
      <p:sp>
        <p:nvSpPr>
          <p:cNvPr id="3" name="Subtitle 2"/>
          <p:cNvSpPr>
            <a:spLocks noGrp="1"/>
          </p:cNvSpPr>
          <p:nvPr>
            <p:ph type="subTitle" idx="1"/>
          </p:nvPr>
        </p:nvSpPr>
        <p:spPr>
          <a:xfrm>
            <a:off x="914400" y="5486400"/>
            <a:ext cx="8001000" cy="914400"/>
          </a:xfrm>
        </p:spPr>
        <p:txBody>
          <a:bodyPr>
            <a:normAutofit/>
          </a:bodyPr>
          <a:lstStyle/>
          <a:p>
            <a:pPr algn="just"/>
            <a:r>
              <a:rPr lang="en-US" b="1" baseline="30000" dirty="0"/>
              <a:t>1</a:t>
            </a:r>
            <a:r>
              <a:rPr lang="en-US" b="1" dirty="0"/>
              <a:t> Now about the gifts of the Spirit, brothers and sisters, I do not want you to be uninformed. 				</a:t>
            </a:r>
            <a:r>
              <a:rPr lang="en-US" b="1" i="1" dirty="0" smtClean="0">
                <a:solidFill>
                  <a:schemeClr val="accent6">
                    <a:lumMod val="75000"/>
                  </a:schemeClr>
                </a:solidFill>
              </a:rPr>
              <a:t>(1 Corinthians 12)</a:t>
            </a:r>
            <a:endParaRPr lang="en-MY" dirty="0">
              <a:solidFill>
                <a:schemeClr val="accent6">
                  <a:lumMod val="75000"/>
                </a:schemeClr>
              </a:solidFill>
            </a:endParaRPr>
          </a:p>
          <a:p>
            <a:endParaRPr lang="en-US" dirty="0"/>
          </a:p>
        </p:txBody>
      </p:sp>
      <p:pic>
        <p:nvPicPr>
          <p:cNvPr id="5" name="Picture Placeholder 4"/>
          <p:cNvPicPr>
            <a:picLocks noGrp="1" noChangeAspect="1"/>
          </p:cNvPicPr>
          <p:nvPr>
            <p:ph type="pic" sz="quarter" idx="13"/>
          </p:nvPr>
        </p:nvPicPr>
        <p:blipFill>
          <a:blip r:embed="rId2"/>
          <a:srcRect l="-3787" r="-3787"/>
          <a:stretch>
            <a:fillRect/>
          </a:stretch>
        </p:blipFill>
        <p:spPr>
          <a:xfrm>
            <a:off x="1079500" y="1779373"/>
            <a:ext cx="7150100" cy="3478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5000816"/>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5400" cy="914400"/>
          </a:xfrm>
        </p:spPr>
        <p:txBody>
          <a:bodyPr/>
          <a:lstStyle/>
          <a:p>
            <a:r>
              <a:rPr lang="en-US" dirty="0" err="1" smtClean="0"/>
              <a:t>Baptised</a:t>
            </a:r>
            <a:r>
              <a:rPr lang="en-US" dirty="0" smtClean="0"/>
              <a:t> Into The Body of Christ</a:t>
            </a:r>
            <a:endParaRPr lang="en-US" dirty="0"/>
          </a:p>
        </p:txBody>
      </p:sp>
      <p:sp>
        <p:nvSpPr>
          <p:cNvPr id="4" name="Text Placeholder 3"/>
          <p:cNvSpPr>
            <a:spLocks noGrp="1"/>
          </p:cNvSpPr>
          <p:nvPr>
            <p:ph type="body" sz="half" idx="2"/>
          </p:nvPr>
        </p:nvSpPr>
        <p:spPr>
          <a:xfrm>
            <a:off x="457200" y="2057400"/>
            <a:ext cx="4038600" cy="4224528"/>
          </a:xfrm>
        </p:spPr>
        <p:txBody>
          <a:bodyPr>
            <a:normAutofit/>
          </a:bodyPr>
          <a:lstStyle/>
          <a:p>
            <a:pPr algn="just"/>
            <a:r>
              <a:rPr lang="en-US" b="1" baseline="30000" dirty="0"/>
              <a:t>12 </a:t>
            </a:r>
            <a:r>
              <a:rPr lang="en-US" b="1" dirty="0"/>
              <a:t>Just as a body, though one, has many parts, but all its many parts form one body, so it is with Christ. </a:t>
            </a:r>
            <a:r>
              <a:rPr lang="en-US" b="1" baseline="30000" dirty="0"/>
              <a:t>13 </a:t>
            </a:r>
            <a:r>
              <a:rPr lang="en-US" b="1" dirty="0"/>
              <a:t>For we were all </a:t>
            </a:r>
            <a:r>
              <a:rPr lang="en-US" sz="2400" b="1" dirty="0" err="1"/>
              <a:t>baptised</a:t>
            </a:r>
            <a:r>
              <a:rPr lang="en-US" b="1" dirty="0"/>
              <a:t> by</a:t>
            </a:r>
            <a:r>
              <a:rPr lang="en-US" b="1" baseline="30000" dirty="0"/>
              <a:t> </a:t>
            </a:r>
            <a:r>
              <a:rPr lang="en-US" sz="2400" b="1" dirty="0"/>
              <a:t>one Spirit </a:t>
            </a:r>
            <a:r>
              <a:rPr lang="en-US" b="1" dirty="0"/>
              <a:t>so as to form </a:t>
            </a:r>
            <a:r>
              <a:rPr lang="en-US" sz="2400" b="1" dirty="0"/>
              <a:t>one body</a:t>
            </a:r>
            <a:r>
              <a:rPr lang="en-US" b="1" dirty="0"/>
              <a:t> – whether Jews or Gentiles, slave or free – and we were all given the </a:t>
            </a:r>
            <a:r>
              <a:rPr lang="en-US" sz="2400" b="1" dirty="0"/>
              <a:t>one Spirit to drink</a:t>
            </a:r>
            <a:r>
              <a:rPr lang="en-US" b="1" dirty="0"/>
              <a:t>. </a:t>
            </a:r>
            <a:r>
              <a:rPr lang="en-US" b="1" baseline="30000" dirty="0"/>
              <a:t>14 </a:t>
            </a:r>
            <a:r>
              <a:rPr lang="en-US" b="1" dirty="0"/>
              <a:t>And so the body is not made up of one part but of many.	     </a:t>
            </a:r>
            <a:r>
              <a:rPr lang="en-US" b="1" dirty="0" smtClean="0"/>
              <a:t>    </a:t>
            </a:r>
            <a:r>
              <a:rPr lang="en-US" b="1" i="1" dirty="0" smtClean="0">
                <a:solidFill>
                  <a:srgbClr val="7E8C4D"/>
                </a:solidFill>
              </a:rPr>
              <a:t>(</a:t>
            </a:r>
            <a:r>
              <a:rPr lang="en-US" b="1" i="1" dirty="0">
                <a:solidFill>
                  <a:srgbClr val="7E8C4D"/>
                </a:solidFill>
              </a:rPr>
              <a:t>1 Corinthians 12)</a:t>
            </a:r>
          </a:p>
          <a:p>
            <a:endParaRPr lang="en-US" dirty="0"/>
          </a:p>
        </p:txBody>
      </p:sp>
      <p:pic>
        <p:nvPicPr>
          <p:cNvPr id="5" name="Picture Placeholder 4"/>
          <p:cNvPicPr>
            <a:picLocks noGrp="1" noChangeAspect="1"/>
          </p:cNvPicPr>
          <p:nvPr>
            <p:ph type="pic" idx="1"/>
          </p:nvPr>
        </p:nvPicPr>
        <p:blipFill rotWithShape="1">
          <a:blip r:embed="rId2"/>
          <a:srcRect l="2778" t="397" r="26608" b="-397"/>
          <a:stretch/>
        </p:blipFill>
        <p:spPr>
          <a:xfrm>
            <a:off x="4724400" y="2075053"/>
            <a:ext cx="3960813" cy="4206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2284870"/>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0"/>
            <a:ext cx="8915400" cy="877824"/>
          </a:xfrm>
        </p:spPr>
        <p:txBody>
          <a:bodyPr/>
          <a:lstStyle/>
          <a:p>
            <a:r>
              <a:rPr lang="en-US" dirty="0" smtClean="0"/>
              <a:t>You In Me, I In You</a:t>
            </a:r>
            <a:endParaRPr lang="en-US" dirty="0"/>
          </a:p>
        </p:txBody>
      </p:sp>
      <p:sp>
        <p:nvSpPr>
          <p:cNvPr id="3" name="Subtitle 2"/>
          <p:cNvSpPr>
            <a:spLocks noGrp="1"/>
          </p:cNvSpPr>
          <p:nvPr>
            <p:ph type="subTitle" idx="1"/>
          </p:nvPr>
        </p:nvSpPr>
        <p:spPr>
          <a:xfrm>
            <a:off x="914400" y="1371600"/>
            <a:ext cx="8001000" cy="5181600"/>
          </a:xfrm>
        </p:spPr>
        <p:txBody>
          <a:bodyPr>
            <a:normAutofit fontScale="70000" lnSpcReduction="20000"/>
          </a:bodyPr>
          <a:lstStyle/>
          <a:p>
            <a:pPr algn="just">
              <a:lnSpc>
                <a:spcPct val="120000"/>
              </a:lnSpc>
            </a:pPr>
            <a:r>
              <a:rPr lang="en-US" sz="2400" b="1" dirty="0" smtClean="0"/>
              <a:t>Jesus put that in a very beautiful little formula: He said that the relationship we would have would be this, "You in me, and I in you," (John 14:20). That is what you find fulfilled here in regard to the Holy Spirit. When the Spirit baptizes us into the Body of Christ he puts us into Christ, "you in me." He joins our life with his; he becomes our source of existence and strength; we are part of him. Then when we are "indwelt" by the Spirit, we have all been made to "drink" of one Spirit, you find the fulfillment of our Lord's words, "I in you." That is the power by which we are to live. So it is this dual ministry of the Holy Spirit, baptizing us into the body, filling us with the Spirit so that we are both "in Christ" and he is "in us," that constitutes the mystery and the marvel of the church.</a:t>
            </a:r>
            <a:endParaRPr lang="en-MY" sz="2400" b="1" dirty="0" smtClean="0"/>
          </a:p>
          <a:p>
            <a:pPr algn="just">
              <a:lnSpc>
                <a:spcPct val="120000"/>
              </a:lnSpc>
              <a:spcBef>
                <a:spcPts val="200"/>
              </a:spcBef>
            </a:pPr>
            <a:r>
              <a:rPr lang="en-US" sz="2400" b="1" dirty="0" smtClean="0"/>
              <a:t>That is what the church is. It is not just a group of religious people gathered together to enjoy certain mutually desired functions. It is a group of people who share the same life, who belong to the same Lord, who are filled with the same Spirit, who are given gifts by that same Spirit, and who are intended to function together to change the world by the life of God. That is the work of the church.</a:t>
            </a:r>
            <a:r>
              <a:rPr lang="en-US" sz="2300" b="1" dirty="0" smtClean="0"/>
              <a:t>	</a:t>
            </a:r>
          </a:p>
          <a:p>
            <a:pPr algn="r">
              <a:lnSpc>
                <a:spcPct val="110000"/>
              </a:lnSpc>
              <a:spcBef>
                <a:spcPts val="200"/>
              </a:spcBef>
            </a:pPr>
            <a:r>
              <a:rPr lang="en-US" sz="2300" b="1" i="1" dirty="0" smtClean="0">
                <a:solidFill>
                  <a:srgbClr val="7E8C4D"/>
                </a:solidFill>
              </a:rPr>
              <a:t>(Ray Stedman, </a:t>
            </a:r>
            <a:r>
              <a:rPr lang="en-US" sz="2300" b="1" dirty="0" smtClean="0">
                <a:solidFill>
                  <a:srgbClr val="7E8C4D"/>
                </a:solidFill>
              </a:rPr>
              <a:t>“How The Body Works”</a:t>
            </a:r>
            <a:r>
              <a:rPr lang="en-US" sz="2300" b="1" i="1" dirty="0" smtClean="0">
                <a:solidFill>
                  <a:srgbClr val="7E8C4D"/>
                </a:solidFill>
              </a:rPr>
              <a:t>)</a:t>
            </a:r>
            <a:endParaRPr lang="en-MY" sz="2300" b="1" dirty="0" smtClean="0">
              <a:solidFill>
                <a:srgbClr val="7E8C4D"/>
              </a:solidFill>
            </a:endParaRPr>
          </a:p>
        </p:txBody>
      </p:sp>
    </p:spTree>
    <p:extLst>
      <p:ext uri="{BB962C8B-B14F-4D97-AF65-F5344CB8AC3E}">
        <p14:creationId xmlns:p14="http://schemas.microsoft.com/office/powerpoint/2010/main" val="1700016346"/>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915400" cy="914400"/>
          </a:xfrm>
        </p:spPr>
        <p:txBody>
          <a:bodyPr/>
          <a:lstStyle/>
          <a:p>
            <a:r>
              <a:rPr lang="en-US" dirty="0" smtClean="0"/>
              <a:t>Unity &amp; Diversity </a:t>
            </a:r>
            <a:endParaRPr lang="en-US" dirty="0"/>
          </a:p>
        </p:txBody>
      </p:sp>
      <p:sp>
        <p:nvSpPr>
          <p:cNvPr id="4" name="Text Placeholder 3"/>
          <p:cNvSpPr>
            <a:spLocks noGrp="1"/>
          </p:cNvSpPr>
          <p:nvPr>
            <p:ph type="body" sz="half" idx="2"/>
          </p:nvPr>
        </p:nvSpPr>
        <p:spPr>
          <a:xfrm>
            <a:off x="304800" y="1676400"/>
            <a:ext cx="4572000" cy="4724400"/>
          </a:xfrm>
        </p:spPr>
        <p:txBody>
          <a:bodyPr>
            <a:normAutofit fontScale="92500" lnSpcReduction="20000"/>
          </a:bodyPr>
          <a:lstStyle/>
          <a:p>
            <a:pPr algn="just">
              <a:lnSpc>
                <a:spcPct val="110000"/>
              </a:lnSpc>
            </a:pPr>
            <a:r>
              <a:rPr lang="en-US" b="1" baseline="30000" dirty="0" smtClean="0"/>
              <a:t>7</a:t>
            </a:r>
            <a:r>
              <a:rPr lang="en-US" b="1" dirty="0" smtClean="0"/>
              <a:t> Now to each the manifestation of the Spirit is given for the </a:t>
            </a:r>
            <a:r>
              <a:rPr lang="en-US" sz="2400" b="1" dirty="0" smtClean="0"/>
              <a:t>common good.</a:t>
            </a:r>
            <a:r>
              <a:rPr lang="en-US" b="1" baseline="30000" dirty="0"/>
              <a:t>	</a:t>
            </a:r>
            <a:r>
              <a:rPr lang="en-US" b="1" baseline="30000" dirty="0" smtClean="0"/>
              <a:t>	</a:t>
            </a:r>
            <a:r>
              <a:rPr lang="en-US" b="1" dirty="0" smtClean="0"/>
              <a:t>    	      </a:t>
            </a:r>
            <a:r>
              <a:rPr lang="en-US" b="1" i="1" dirty="0" smtClean="0">
                <a:solidFill>
                  <a:srgbClr val="7E8C4D"/>
                </a:solidFill>
              </a:rPr>
              <a:t>(</a:t>
            </a:r>
            <a:r>
              <a:rPr lang="en-US" b="1" i="1" dirty="0">
                <a:solidFill>
                  <a:srgbClr val="7E8C4D"/>
                </a:solidFill>
              </a:rPr>
              <a:t>1 Corinthians </a:t>
            </a:r>
            <a:r>
              <a:rPr lang="en-US" b="1" i="1" dirty="0" smtClean="0">
                <a:solidFill>
                  <a:srgbClr val="7E8C4D"/>
                </a:solidFill>
              </a:rPr>
              <a:t>12)</a:t>
            </a:r>
          </a:p>
          <a:p>
            <a:pPr algn="just">
              <a:lnSpc>
                <a:spcPct val="110000"/>
              </a:lnSpc>
            </a:pPr>
            <a:endParaRPr lang="en-US" sz="500" b="1" i="1" dirty="0" smtClean="0">
              <a:solidFill>
                <a:srgbClr val="7E8C4D"/>
              </a:solidFill>
            </a:endParaRPr>
          </a:p>
          <a:p>
            <a:pPr algn="just">
              <a:lnSpc>
                <a:spcPct val="120000"/>
              </a:lnSpc>
              <a:spcBef>
                <a:spcPts val="200"/>
              </a:spcBef>
            </a:pPr>
            <a:r>
              <a:rPr lang="en-US" sz="1900" b="1" dirty="0"/>
              <a:t>Every person in the body of Christ is designed in a unique way to manifest something of the Spirit of God that no one else can. When the special grace of salvation mixes with the common grace of personhood there is a unique manifestation in human life of the Spirit of God.		</a:t>
            </a:r>
            <a:r>
              <a:rPr lang="en-US" b="1" dirty="0"/>
              <a:t>	          </a:t>
            </a:r>
            <a:endParaRPr lang="en-US" b="1" dirty="0"/>
          </a:p>
          <a:p>
            <a:pPr algn="r">
              <a:lnSpc>
                <a:spcPct val="110000"/>
              </a:lnSpc>
              <a:spcBef>
                <a:spcPts val="200"/>
              </a:spcBef>
            </a:pPr>
            <a:r>
              <a:rPr lang="en-US" b="1" i="1" dirty="0" smtClean="0">
                <a:solidFill>
                  <a:srgbClr val="7E8C4D"/>
                </a:solidFill>
              </a:rPr>
              <a:t>(</a:t>
            </a:r>
            <a:r>
              <a:rPr lang="en-US" b="1" i="1" dirty="0">
                <a:solidFill>
                  <a:srgbClr val="7E8C4D"/>
                </a:solidFill>
              </a:rPr>
              <a:t>John Piper, </a:t>
            </a:r>
            <a:r>
              <a:rPr lang="en-US" b="1" dirty="0">
                <a:solidFill>
                  <a:srgbClr val="7E8C4D"/>
                </a:solidFill>
              </a:rPr>
              <a:t>“Body Pains: Feelings Of Uselessness”</a:t>
            </a:r>
            <a:r>
              <a:rPr lang="en-US" b="1" i="1" dirty="0">
                <a:solidFill>
                  <a:srgbClr val="7E8C4D"/>
                </a:solidFill>
              </a:rPr>
              <a:t>)</a:t>
            </a:r>
            <a:endParaRPr lang="en-MY" b="1" dirty="0">
              <a:solidFill>
                <a:srgbClr val="7E8C4D"/>
              </a:solidFill>
            </a:endParaRPr>
          </a:p>
          <a:p>
            <a:endParaRPr lang="en-US" dirty="0"/>
          </a:p>
        </p:txBody>
      </p:sp>
      <p:pic>
        <p:nvPicPr>
          <p:cNvPr id="7" name="Picture Placeholder 6"/>
          <p:cNvPicPr>
            <a:picLocks noGrp="1" noChangeAspect="1"/>
          </p:cNvPicPr>
          <p:nvPr>
            <p:ph type="pic" idx="1"/>
          </p:nvPr>
        </p:nvPicPr>
        <p:blipFill>
          <a:blip r:embed="rId2"/>
          <a:srcRect t="-7509" b="-7509"/>
          <a:stretch>
            <a:fillRect/>
          </a:stretch>
        </p:blipFill>
        <p:spPr>
          <a:xfrm>
            <a:off x="5181600" y="1895475"/>
            <a:ext cx="3657600" cy="4206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0971538"/>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Twin Threats</a:t>
            </a:r>
            <a:endParaRPr lang="en-US" dirty="0"/>
          </a:p>
        </p:txBody>
      </p:sp>
      <p:pic>
        <p:nvPicPr>
          <p:cNvPr id="7" name="Content Placeholder 6"/>
          <p:cNvPicPr>
            <a:picLocks noGrp="1" noChangeAspect="1"/>
          </p:cNvPicPr>
          <p:nvPr>
            <p:ph idx="1"/>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11624" r="18723"/>
          <a:stretch/>
        </p:blipFill>
        <p:spPr>
          <a:xfrm>
            <a:off x="1087164" y="2197100"/>
            <a:ext cx="3408636" cy="3670300"/>
          </a:xfrm>
          <a:prstGeom prst="rect">
            <a:avLst/>
          </a:prstGeom>
          <a:ln>
            <a:noFill/>
          </a:ln>
          <a:effectLst>
            <a:outerShdw blurRad="292100" dist="139700" dir="2700000" algn="tl" rotWithShape="0">
              <a:srgbClr val="333333">
                <a:alpha val="65000"/>
              </a:srgbClr>
            </a:outerShdw>
          </a:effectLst>
        </p:spPr>
      </p:pic>
      <p:graphicFrame>
        <p:nvGraphicFramePr>
          <p:cNvPr id="8" name="Diagram 7"/>
          <p:cNvGraphicFramePr/>
          <p:nvPr>
            <p:extLst>
              <p:ext uri="{D42A27DB-BD31-4B8C-83A1-F6EECF244321}">
                <p14:modId xmlns:p14="http://schemas.microsoft.com/office/powerpoint/2010/main" val="3596044248"/>
              </p:ext>
            </p:extLst>
          </p:nvPr>
        </p:nvGraphicFramePr>
        <p:xfrm>
          <a:off x="5105400" y="2514600"/>
          <a:ext cx="3136981" cy="2971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1072974"/>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graphicEl>
                                              <a:dgm id="{082E79D4-4D90-EA44-A5D2-F74779DD55A6}"/>
                                            </p:graphicEl>
                                          </p:spTgt>
                                        </p:tgtEl>
                                        <p:attrNameLst>
                                          <p:attrName>style.visibility</p:attrName>
                                        </p:attrNameLst>
                                      </p:cBhvr>
                                      <p:to>
                                        <p:strVal val="visible"/>
                                      </p:to>
                                    </p:set>
                                    <p:anim calcmode="lin" valueType="num">
                                      <p:cBhvr>
                                        <p:cTn id="7" dur="1000" fill="hold"/>
                                        <p:tgtEl>
                                          <p:spTgt spid="8">
                                            <p:graphicEl>
                                              <a:dgm id="{082E79D4-4D90-EA44-A5D2-F74779DD55A6}"/>
                                            </p:graphicEl>
                                          </p:spTgt>
                                        </p:tgtEl>
                                        <p:attrNameLst>
                                          <p:attrName>ppt_w</p:attrName>
                                        </p:attrNameLst>
                                      </p:cBhvr>
                                      <p:tavLst>
                                        <p:tav tm="0">
                                          <p:val>
                                            <p:strVal val="#ppt_w*0.70"/>
                                          </p:val>
                                        </p:tav>
                                        <p:tav tm="100000">
                                          <p:val>
                                            <p:strVal val="#ppt_w"/>
                                          </p:val>
                                        </p:tav>
                                      </p:tavLst>
                                    </p:anim>
                                    <p:anim calcmode="lin" valueType="num">
                                      <p:cBhvr>
                                        <p:cTn id="8" dur="1000" fill="hold"/>
                                        <p:tgtEl>
                                          <p:spTgt spid="8">
                                            <p:graphicEl>
                                              <a:dgm id="{082E79D4-4D90-EA44-A5D2-F74779DD55A6}"/>
                                            </p:graphicEl>
                                          </p:spTgt>
                                        </p:tgtEl>
                                        <p:attrNameLst>
                                          <p:attrName>ppt_h</p:attrName>
                                        </p:attrNameLst>
                                      </p:cBhvr>
                                      <p:tavLst>
                                        <p:tav tm="0">
                                          <p:val>
                                            <p:strVal val="#ppt_h"/>
                                          </p:val>
                                        </p:tav>
                                        <p:tav tm="100000">
                                          <p:val>
                                            <p:strVal val="#ppt_h"/>
                                          </p:val>
                                        </p:tav>
                                      </p:tavLst>
                                    </p:anim>
                                    <p:animEffect transition="in" filter="fade">
                                      <p:cBhvr>
                                        <p:cTn id="9" dur="1000"/>
                                        <p:tgtEl>
                                          <p:spTgt spid="8">
                                            <p:graphicEl>
                                              <a:dgm id="{082E79D4-4D90-EA44-A5D2-F74779DD55A6}"/>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graphicEl>
                                              <a:dgm id="{286F9576-0526-5D4A-A025-009F6DA6FE24}"/>
                                            </p:graphicEl>
                                          </p:spTgt>
                                        </p:tgtEl>
                                        <p:attrNameLst>
                                          <p:attrName>style.visibility</p:attrName>
                                        </p:attrNameLst>
                                      </p:cBhvr>
                                      <p:to>
                                        <p:strVal val="visible"/>
                                      </p:to>
                                    </p:set>
                                    <p:anim calcmode="lin" valueType="num">
                                      <p:cBhvr>
                                        <p:cTn id="14" dur="1000" fill="hold"/>
                                        <p:tgtEl>
                                          <p:spTgt spid="8">
                                            <p:graphicEl>
                                              <a:dgm id="{286F9576-0526-5D4A-A025-009F6DA6FE24}"/>
                                            </p:graphicEl>
                                          </p:spTgt>
                                        </p:tgtEl>
                                        <p:attrNameLst>
                                          <p:attrName>ppt_w</p:attrName>
                                        </p:attrNameLst>
                                      </p:cBhvr>
                                      <p:tavLst>
                                        <p:tav tm="0">
                                          <p:val>
                                            <p:strVal val="#ppt_w*0.70"/>
                                          </p:val>
                                        </p:tav>
                                        <p:tav tm="100000">
                                          <p:val>
                                            <p:strVal val="#ppt_w"/>
                                          </p:val>
                                        </p:tav>
                                      </p:tavLst>
                                    </p:anim>
                                    <p:anim calcmode="lin" valueType="num">
                                      <p:cBhvr>
                                        <p:cTn id="15" dur="1000" fill="hold"/>
                                        <p:tgtEl>
                                          <p:spTgt spid="8">
                                            <p:graphicEl>
                                              <a:dgm id="{286F9576-0526-5D4A-A025-009F6DA6FE24}"/>
                                            </p:graphicEl>
                                          </p:spTgt>
                                        </p:tgtEl>
                                        <p:attrNameLst>
                                          <p:attrName>ppt_h</p:attrName>
                                        </p:attrNameLst>
                                      </p:cBhvr>
                                      <p:tavLst>
                                        <p:tav tm="0">
                                          <p:val>
                                            <p:strVal val="#ppt_h"/>
                                          </p:val>
                                        </p:tav>
                                        <p:tav tm="100000">
                                          <p:val>
                                            <p:strVal val="#ppt_h"/>
                                          </p:val>
                                        </p:tav>
                                      </p:tavLst>
                                    </p:anim>
                                    <p:animEffect transition="in" filter="fade">
                                      <p:cBhvr>
                                        <p:cTn id="16" dur="1000"/>
                                        <p:tgtEl>
                                          <p:spTgt spid="8">
                                            <p:graphicEl>
                                              <a:dgm id="{286F9576-0526-5D4A-A025-009F6DA6FE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5400" cy="914400"/>
          </a:xfrm>
        </p:spPr>
        <p:txBody>
          <a:bodyPr/>
          <a:lstStyle/>
          <a:p>
            <a:r>
              <a:rPr lang="en-US" dirty="0" smtClean="0"/>
              <a:t>Insignificance</a:t>
            </a:r>
            <a:endParaRPr lang="en-US" dirty="0"/>
          </a:p>
        </p:txBody>
      </p:sp>
      <p:pic>
        <p:nvPicPr>
          <p:cNvPr id="5" name="Content Placeholder 4"/>
          <p:cNvPicPr>
            <a:picLocks noGrp="1" noChangeAspect="1"/>
          </p:cNvPicPr>
          <p:nvPr>
            <p:ph idx="1"/>
          </p:nvPr>
        </p:nvPicPr>
        <p:blipFill rotWithShape="1">
          <a:blip r:embed="rId2"/>
          <a:srcRect l="15292" r="25311"/>
          <a:stretch/>
        </p:blipFill>
        <p:spPr>
          <a:xfrm>
            <a:off x="5273040" y="2209800"/>
            <a:ext cx="3566160" cy="3686175"/>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228600" y="1828800"/>
            <a:ext cx="4800600" cy="4572000"/>
          </a:xfrm>
        </p:spPr>
        <p:txBody>
          <a:bodyPr>
            <a:normAutofit fontScale="92500" lnSpcReduction="20000"/>
          </a:bodyPr>
          <a:lstStyle/>
          <a:p>
            <a:pPr algn="just">
              <a:lnSpc>
                <a:spcPct val="110000"/>
              </a:lnSpc>
            </a:pPr>
            <a:r>
              <a:rPr lang="en-US" b="1" baseline="30000" dirty="0"/>
              <a:t>15 </a:t>
            </a:r>
            <a:r>
              <a:rPr lang="en-US" b="1" dirty="0"/>
              <a:t>Now if the foot should say, ‘Because I am not a hand, I do not belong to the body,’ it would not for that reason stop being part of the body. </a:t>
            </a:r>
            <a:r>
              <a:rPr lang="en-US" b="1" baseline="30000" dirty="0"/>
              <a:t>16 </a:t>
            </a:r>
            <a:r>
              <a:rPr lang="en-US" b="1" dirty="0"/>
              <a:t>And if the ear should say, ‘Because I am not an eye, I do not belong to the body,’ it would not for that reason stop being part of the body. </a:t>
            </a:r>
            <a:r>
              <a:rPr lang="en-US" b="1" baseline="30000" dirty="0"/>
              <a:t>17 </a:t>
            </a:r>
            <a:r>
              <a:rPr lang="en-US" b="1" dirty="0"/>
              <a:t>If the whole body were an eye, where would the sense of hearing be? If the whole body were an ear, where would the sense of smell be? </a:t>
            </a:r>
            <a:r>
              <a:rPr lang="en-US" b="1" baseline="30000" dirty="0"/>
              <a:t>18 </a:t>
            </a:r>
            <a:r>
              <a:rPr lang="en-US" b="1" dirty="0"/>
              <a:t>But in fact God has placed the parts in the body, every one of them, just as he wanted them to be. </a:t>
            </a:r>
            <a:r>
              <a:rPr lang="en-US" b="1" baseline="30000" dirty="0"/>
              <a:t>19 </a:t>
            </a:r>
            <a:r>
              <a:rPr lang="en-US" b="1" dirty="0"/>
              <a:t>If they were all one part, where would the body be? </a:t>
            </a:r>
            <a:r>
              <a:rPr lang="en-US" b="1" baseline="30000" dirty="0"/>
              <a:t>20 </a:t>
            </a:r>
            <a:r>
              <a:rPr lang="en-US" b="1" dirty="0"/>
              <a:t>As it is, there are many parts, but one body. </a:t>
            </a:r>
            <a:r>
              <a:rPr lang="en-US" b="1" dirty="0" smtClean="0"/>
              <a:t>      	         </a:t>
            </a:r>
            <a:r>
              <a:rPr lang="en-US" b="1" i="1" dirty="0" smtClean="0">
                <a:solidFill>
                  <a:srgbClr val="7E8C4D"/>
                </a:solidFill>
              </a:rPr>
              <a:t>(1 Corinthians 12)</a:t>
            </a:r>
            <a:endParaRPr lang="en-MY" dirty="0">
              <a:solidFill>
                <a:srgbClr val="7E8C4D"/>
              </a:solidFill>
            </a:endParaRPr>
          </a:p>
        </p:txBody>
      </p:sp>
    </p:spTree>
    <p:extLst>
      <p:ext uri="{BB962C8B-B14F-4D97-AF65-F5344CB8AC3E}">
        <p14:creationId xmlns:p14="http://schemas.microsoft.com/office/powerpoint/2010/main" val="155131765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85800"/>
            <a:ext cx="8915400" cy="914400"/>
          </a:xfrm>
        </p:spPr>
        <p:txBody>
          <a:bodyPr/>
          <a:lstStyle/>
          <a:p>
            <a:r>
              <a:rPr lang="en-US" dirty="0" smtClean="0"/>
              <a:t>Spiritual Inferiority Complex</a:t>
            </a:r>
            <a:endParaRPr lang="en-US" dirty="0"/>
          </a:p>
        </p:txBody>
      </p:sp>
      <p:sp>
        <p:nvSpPr>
          <p:cNvPr id="3" name="Subtitle 2"/>
          <p:cNvSpPr>
            <a:spLocks noGrp="1"/>
          </p:cNvSpPr>
          <p:nvPr>
            <p:ph type="subTitle" idx="1"/>
          </p:nvPr>
        </p:nvSpPr>
        <p:spPr>
          <a:xfrm>
            <a:off x="914400" y="5562600"/>
            <a:ext cx="8001000" cy="838200"/>
          </a:xfrm>
        </p:spPr>
        <p:txBody>
          <a:bodyPr>
            <a:normAutofit/>
          </a:bodyPr>
          <a:lstStyle/>
          <a:p>
            <a:pPr algn="ctr">
              <a:spcBef>
                <a:spcPts val="900"/>
              </a:spcBef>
            </a:pPr>
            <a:endParaRPr lang="en-US" sz="200" b="1" dirty="0" smtClean="0"/>
          </a:p>
          <a:p>
            <a:pPr algn="ctr">
              <a:spcBef>
                <a:spcPts val="900"/>
              </a:spcBef>
            </a:pPr>
            <a:r>
              <a:rPr lang="en-US" sz="2000" b="1" dirty="0" smtClean="0"/>
              <a:t>“If I am not like someone else, I am USELESS”</a:t>
            </a:r>
            <a:endParaRPr lang="en-US" sz="2000" b="1" dirty="0"/>
          </a:p>
        </p:txBody>
      </p:sp>
      <p:pic>
        <p:nvPicPr>
          <p:cNvPr id="8" name="Picture Placeholder 7"/>
          <p:cNvPicPr>
            <a:picLocks noGrp="1" noChangeAspect="1"/>
          </p:cNvPicPr>
          <p:nvPr>
            <p:ph type="pic" sz="quarter" idx="13"/>
          </p:nvPr>
        </p:nvPicPr>
        <p:blipFill>
          <a:blip r:embed="rId2"/>
          <a:srcRect l="-27013" r="-27013"/>
          <a:stretch>
            <a:fillRect/>
          </a:stretch>
        </p:blipFill>
        <p:spPr>
          <a:xfrm>
            <a:off x="1447800" y="1962665"/>
            <a:ext cx="6616700" cy="32189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974669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48096</TotalTime>
  <Words>959</Words>
  <Application>Microsoft Macintosh PowerPoint</Application>
  <PresentationFormat>On-screen Show (4:3)</PresentationFormat>
  <Paragraphs>52</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Perception</vt:lpstr>
      <vt:lpstr>BODY PAINS (PART 1)</vt:lpstr>
      <vt:lpstr>The Corinthian Church</vt:lpstr>
      <vt:lpstr>Spiritual Gifts</vt:lpstr>
      <vt:lpstr>Baptised Into The Body of Christ</vt:lpstr>
      <vt:lpstr>You In Me, I In You</vt:lpstr>
      <vt:lpstr>Unity &amp; Diversity </vt:lpstr>
      <vt:lpstr>Twin Threats</vt:lpstr>
      <vt:lpstr>Insignificance</vt:lpstr>
      <vt:lpstr>Spiritual Inferiority Complex</vt:lpstr>
      <vt:lpstr>Flying Rabbits, Swimming Squirrels</vt:lpstr>
      <vt:lpstr>Feeling of Uselessness - Invalid</vt:lpstr>
      <vt:lpstr>Necessity of Diversity</vt:lpstr>
      <vt:lpstr>Necessity of Diversity</vt:lpstr>
      <vt:lpstr>God’s Wise Design</vt:lpstr>
      <vt:lpstr>Response</vt:lpstr>
      <vt:lpstr>You Are Needed!</vt:lpstr>
      <vt:lpstr>Vital &amp; Significant Contribution</vt:lpstr>
      <vt:lpstr>Mindset Shift</vt:lpstr>
      <vt:lpstr>Only One Letter</vt:lpstr>
    </vt:vector>
  </TitlesOfParts>
  <Company>KEMENTERIAN PENDIDIKAN MALAYSIA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KEMENTERIAN PENDIDIKAN MALAYSIA</dc:creator>
  <cp:lastModifiedBy>Siew Ghee Chew</cp:lastModifiedBy>
  <cp:revision>160</cp:revision>
  <cp:lastPrinted>2019-12-28T10:11:54Z</cp:lastPrinted>
  <dcterms:created xsi:type="dcterms:W3CDTF">2015-12-15T06:03:23Z</dcterms:created>
  <dcterms:modified xsi:type="dcterms:W3CDTF">2020-02-08T08:49:00Z</dcterms:modified>
</cp:coreProperties>
</file>