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Lst>
  <p:sldSz cy="5143500" cx="9144000"/>
  <p:notesSz cx="6858000" cy="9144000"/>
  <p:embeddedFontLst>
    <p:embeddedFont>
      <p:font typeface="Average"/>
      <p:regular r:id="rId12"/>
    </p:embeddedFont>
    <p:embeddedFont>
      <p:font typeface="Oswald"/>
      <p:regular r:id="rId13"/>
      <p:bold r:id="rId14"/>
    </p:embeddedFont>
    <p:embeddedFont>
      <p:font typeface="Merriweather"/>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Oswald-regular.fntdata"/><Relationship Id="rId12" Type="http://schemas.openxmlformats.org/officeDocument/2006/relationships/font" Target="fonts/Average-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Merriweather-regular.fntdata"/><Relationship Id="rId14" Type="http://schemas.openxmlformats.org/officeDocument/2006/relationships/font" Target="fonts/Oswald-bold.fntdata"/><Relationship Id="rId17" Type="http://schemas.openxmlformats.org/officeDocument/2006/relationships/font" Target="fonts/Merriweather-italic.fntdata"/><Relationship Id="rId16" Type="http://schemas.openxmlformats.org/officeDocument/2006/relationships/font" Target="fonts/Merriweather-bold.fntdata"/><Relationship Id="rId5" Type="http://schemas.openxmlformats.org/officeDocument/2006/relationships/notesMaster" Target="notesMasters/notesMaster1.xml"/><Relationship Id="rId6" Type="http://schemas.openxmlformats.org/officeDocument/2006/relationships/slide" Target="slides/slide1.xml"/><Relationship Id="rId18" Type="http://schemas.openxmlformats.org/officeDocument/2006/relationships/font" Target="fonts/Merriweather-bold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5" name="Shape 55"/>
        <p:cNvGrpSpPr/>
        <p:nvPr/>
      </p:nvGrpSpPr>
      <p:grpSpPr>
        <a:xfrm>
          <a:off x="0" y="0"/>
          <a:ext cx="0" cy="0"/>
          <a:chOff x="0" y="0"/>
          <a:chExt cx="0" cy="0"/>
        </a:xfrm>
      </p:grpSpPr>
      <p:sp>
        <p:nvSpPr>
          <p:cNvPr id="56" name="Google Shape;56;g5dce3d4f63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g5dce3d4f6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1" name="Shape 61"/>
        <p:cNvGrpSpPr/>
        <p:nvPr/>
      </p:nvGrpSpPr>
      <p:grpSpPr>
        <a:xfrm>
          <a:off x="0" y="0"/>
          <a:ext cx="0" cy="0"/>
          <a:chOff x="0" y="0"/>
          <a:chExt cx="0" cy="0"/>
        </a:xfrm>
      </p:grpSpPr>
      <p:sp>
        <p:nvSpPr>
          <p:cNvPr id="62" name="Google Shape;62;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7" name="Shape 67"/>
        <p:cNvGrpSpPr/>
        <p:nvPr/>
      </p:nvGrpSpPr>
      <p:grpSpPr>
        <a:xfrm>
          <a:off x="0" y="0"/>
          <a:ext cx="0" cy="0"/>
          <a:chOff x="0" y="0"/>
          <a:chExt cx="0" cy="0"/>
        </a:xfrm>
      </p:grpSpPr>
      <p:sp>
        <p:nvSpPr>
          <p:cNvPr id="68" name="Google Shape;68;g5dce3d4f63_0_1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5dce3d4f63_0_1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4" name="Shape 74"/>
        <p:cNvGrpSpPr/>
        <p:nvPr/>
      </p:nvGrpSpPr>
      <p:grpSpPr>
        <a:xfrm>
          <a:off x="0" y="0"/>
          <a:ext cx="0" cy="0"/>
          <a:chOff x="0" y="0"/>
          <a:chExt cx="0" cy="0"/>
        </a:xfrm>
      </p:grpSpPr>
      <p:sp>
        <p:nvSpPr>
          <p:cNvPr id="75" name="Google Shape;75;g5dce3d4f63_2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5dce3d4f63_2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1" name="Shape 81"/>
        <p:cNvGrpSpPr/>
        <p:nvPr/>
      </p:nvGrpSpPr>
      <p:grpSpPr>
        <a:xfrm>
          <a:off x="0" y="0"/>
          <a:ext cx="0" cy="0"/>
          <a:chOff x="0" y="0"/>
          <a:chExt cx="0" cy="0"/>
        </a:xfrm>
      </p:grpSpPr>
      <p:sp>
        <p:nvSpPr>
          <p:cNvPr id="82" name="Google Shape;82;g5dce3d4f63_2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5dce3d4f63_2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8" name="Shape 88"/>
        <p:cNvGrpSpPr/>
        <p:nvPr/>
      </p:nvGrpSpPr>
      <p:grpSpPr>
        <a:xfrm>
          <a:off x="0" y="0"/>
          <a:ext cx="0" cy="0"/>
          <a:chOff x="0" y="0"/>
          <a:chExt cx="0" cy="0"/>
        </a:xfrm>
      </p:grpSpPr>
      <p:sp>
        <p:nvSpPr>
          <p:cNvPr id="89" name="Google Shape;89;g5dce3d4f63_2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5dce3d4f63_2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grpSp>
        <p:nvGrpSpPr>
          <p:cNvPr id="10" name="Google Shape;10;p2"/>
          <p:cNvGrpSpPr/>
          <p:nvPr/>
        </p:nvGrpSpPr>
        <p:grpSpPr>
          <a:xfrm>
            <a:off x="4350279" y="2855377"/>
            <a:ext cx="443589" cy="105632"/>
            <a:chOff x="4137525" y="2915950"/>
            <a:chExt cx="869100" cy="207000"/>
          </a:xfrm>
        </p:grpSpPr>
        <p:sp>
          <p:nvSpPr>
            <p:cNvPr id="11" name="Google Shape;11;p2"/>
            <p:cNvSpPr/>
            <p:nvPr/>
          </p:nvSpPr>
          <p:spPr>
            <a:xfrm>
              <a:off x="446857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a:off x="479962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413752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 name="Google Shape;14;p2"/>
          <p:cNvSpPr txBox="1"/>
          <p:nvPr>
            <p:ph type="ctrTitle"/>
          </p:nvPr>
        </p:nvSpPr>
        <p:spPr>
          <a:xfrm>
            <a:off x="671258" y="990800"/>
            <a:ext cx="7801500" cy="1730100"/>
          </a:xfrm>
          <a:prstGeom prst="rect">
            <a:avLst/>
          </a:prstGeom>
        </p:spPr>
        <p:txBody>
          <a:bodyPr anchorCtr="0" anchor="b" bIns="91425" lIns="91425" spcFirstLastPara="1" rIns="91425" wrap="square" tIns="91425">
            <a:no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5" name="Google Shape;15;p2"/>
          <p:cNvSpPr txBox="1"/>
          <p:nvPr>
            <p:ph idx="1" type="subTitle"/>
          </p:nvPr>
        </p:nvSpPr>
        <p:spPr>
          <a:xfrm>
            <a:off x="671250" y="3174876"/>
            <a:ext cx="78015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16" name="Google Shape;16;p2"/>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9" name="Shape 49"/>
        <p:cNvGrpSpPr/>
        <p:nvPr/>
      </p:nvGrpSpPr>
      <p:grpSpPr>
        <a:xfrm>
          <a:off x="0" y="0"/>
          <a:ext cx="0" cy="0"/>
          <a:chOff x="0" y="0"/>
          <a:chExt cx="0" cy="0"/>
        </a:xfrm>
      </p:grpSpPr>
      <p:sp>
        <p:nvSpPr>
          <p:cNvPr id="50" name="Google Shape;50;p11"/>
          <p:cNvSpPr txBox="1"/>
          <p:nvPr>
            <p:ph hasCustomPrompt="1" type="title"/>
          </p:nvPr>
        </p:nvSpPr>
        <p:spPr>
          <a:xfrm>
            <a:off x="311700" y="1255275"/>
            <a:ext cx="8520600" cy="18906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1" name="Google Shape;51;p11"/>
          <p:cNvSpPr txBox="1"/>
          <p:nvPr>
            <p:ph idx="1" type="body"/>
          </p:nvPr>
        </p:nvSpPr>
        <p:spPr>
          <a:xfrm>
            <a:off x="311700" y="32284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2" name="Google Shape;52;p11"/>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3" name="Shape 53"/>
        <p:cNvGrpSpPr/>
        <p:nvPr/>
      </p:nvGrpSpPr>
      <p:grpSpPr>
        <a:xfrm>
          <a:off x="0" y="0"/>
          <a:ext cx="0" cy="0"/>
          <a:chOff x="0" y="0"/>
          <a:chExt cx="0" cy="0"/>
        </a:xfrm>
      </p:grpSpPr>
      <p:sp>
        <p:nvSpPr>
          <p:cNvPr id="54" name="Google Shape;54;p12"/>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7" name="Shape 17"/>
        <p:cNvGrpSpPr/>
        <p:nvPr/>
      </p:nvGrpSpPr>
      <p:grpSpPr>
        <a:xfrm>
          <a:off x="0" y="0"/>
          <a:ext cx="0" cy="0"/>
          <a:chOff x="0" y="0"/>
          <a:chExt cx="0" cy="0"/>
        </a:xfrm>
      </p:grpSpPr>
      <p:sp>
        <p:nvSpPr>
          <p:cNvPr id="18" name="Google Shape;18;p3"/>
          <p:cNvSpPr txBox="1"/>
          <p:nvPr>
            <p:ph type="title"/>
          </p:nvPr>
        </p:nvSpPr>
        <p:spPr>
          <a:xfrm>
            <a:off x="671250" y="2141250"/>
            <a:ext cx="7852200" cy="8610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9" name="Google Shape;19;p3"/>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sp>
        <p:nvSpPr>
          <p:cNvPr id="21" name="Google Shape;21;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2" name="Google Shape;22;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3" name="Google Shape;23;p4"/>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4" name="Shape 24"/>
        <p:cNvGrpSpPr/>
        <p:nvPr/>
      </p:nvGrpSpPr>
      <p:grpSpPr>
        <a:xfrm>
          <a:off x="0" y="0"/>
          <a:ext cx="0" cy="0"/>
          <a:chOff x="0" y="0"/>
          <a:chExt cx="0" cy="0"/>
        </a:xfrm>
      </p:grpSpPr>
      <p:sp>
        <p:nvSpPr>
          <p:cNvPr id="25" name="Google Shape;25;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6" name="Google Shape;26;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7" name="Google Shape;27;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8" name="Google Shape;28;p5"/>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9" name="Shape 29"/>
        <p:cNvGrpSpPr/>
        <p:nvPr/>
      </p:nvGrpSpPr>
      <p:grpSpPr>
        <a:xfrm>
          <a:off x="0" y="0"/>
          <a:ext cx="0" cy="0"/>
          <a:chOff x="0" y="0"/>
          <a:chExt cx="0" cy="0"/>
        </a:xfrm>
      </p:grpSpPr>
      <p:sp>
        <p:nvSpPr>
          <p:cNvPr id="30" name="Google Shape;30;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1" name="Google Shape;31;p6"/>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2" name="Shape 32"/>
        <p:cNvGrpSpPr/>
        <p:nvPr/>
      </p:nvGrpSpPr>
      <p:grpSpPr>
        <a:xfrm>
          <a:off x="0" y="0"/>
          <a:ext cx="0" cy="0"/>
          <a:chOff x="0" y="0"/>
          <a:chExt cx="0" cy="0"/>
        </a:xfrm>
      </p:grpSpPr>
      <p:sp>
        <p:nvSpPr>
          <p:cNvPr id="33" name="Google Shape;33;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4" name="Google Shape;34;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5" name="Google Shape;35;p7"/>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lt2"/>
        </a:solidFill>
      </p:bgPr>
    </p:bg>
    <p:spTree>
      <p:nvGrpSpPr>
        <p:cNvPr id="36" name="Shape 36"/>
        <p:cNvGrpSpPr/>
        <p:nvPr/>
      </p:nvGrpSpPr>
      <p:grpSpPr>
        <a:xfrm>
          <a:off x="0" y="0"/>
          <a:ext cx="0" cy="0"/>
          <a:chOff x="0" y="0"/>
          <a:chExt cx="0" cy="0"/>
        </a:xfrm>
      </p:grpSpPr>
      <p:sp>
        <p:nvSpPr>
          <p:cNvPr id="37" name="Google Shape;37;p8"/>
          <p:cNvSpPr txBox="1"/>
          <p:nvPr>
            <p:ph type="title"/>
          </p:nvPr>
        </p:nvSpPr>
        <p:spPr>
          <a:xfrm>
            <a:off x="490250" y="526350"/>
            <a:ext cx="6227100" cy="40908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38" name="Google Shape;38;p8"/>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9" name="Shape 39"/>
        <p:cNvGrpSpPr/>
        <p:nvPr/>
      </p:nvGrpSpPr>
      <p:grpSpPr>
        <a:xfrm>
          <a:off x="0" y="0"/>
          <a:ext cx="0" cy="0"/>
          <a:chOff x="0" y="0"/>
          <a:chExt cx="0" cy="0"/>
        </a:xfrm>
      </p:grpSpPr>
      <p:sp>
        <p:nvSpPr>
          <p:cNvPr id="40" name="Google Shape;40;p9"/>
          <p:cNvSpPr/>
          <p:nvPr/>
        </p:nvSpPr>
        <p:spPr>
          <a:xfrm>
            <a:off x="4572000" y="0"/>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1" name="Google Shape;41;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2" name="Google Shape;42;p9"/>
          <p:cNvSpPr txBox="1"/>
          <p:nvPr>
            <p:ph type="title"/>
          </p:nvPr>
        </p:nvSpPr>
        <p:spPr>
          <a:xfrm>
            <a:off x="265500" y="1081400"/>
            <a:ext cx="4045200" cy="1710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3" name="Google Shape;43;p9"/>
          <p:cNvSpPr txBox="1"/>
          <p:nvPr>
            <p:ph idx="1" type="subTitle"/>
          </p:nvPr>
        </p:nvSpPr>
        <p:spPr>
          <a:xfrm>
            <a:off x="265500" y="2845201"/>
            <a:ext cx="4045200" cy="13455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Clr>
                <a:schemeClr val="dk1"/>
              </a:buClr>
              <a:buSzPts val="2100"/>
              <a:buNone/>
              <a:defRPr sz="2100">
                <a:solidFill>
                  <a:schemeClr val="dk1"/>
                </a:solidFill>
              </a:defRPr>
            </a:lvl1pPr>
            <a:lvl2pPr lvl="1" algn="ctr">
              <a:lnSpc>
                <a:spcPct val="100000"/>
              </a:lnSpc>
              <a:spcBef>
                <a:spcPts val="0"/>
              </a:spcBef>
              <a:spcAft>
                <a:spcPts val="0"/>
              </a:spcAft>
              <a:buClr>
                <a:schemeClr val="dk1"/>
              </a:buClr>
              <a:buSzPts val="2100"/>
              <a:buNone/>
              <a:defRPr sz="2100">
                <a:solidFill>
                  <a:schemeClr val="dk1"/>
                </a:solidFill>
              </a:defRPr>
            </a:lvl2pPr>
            <a:lvl3pPr lvl="2" algn="ctr">
              <a:lnSpc>
                <a:spcPct val="100000"/>
              </a:lnSpc>
              <a:spcBef>
                <a:spcPts val="0"/>
              </a:spcBef>
              <a:spcAft>
                <a:spcPts val="0"/>
              </a:spcAft>
              <a:buClr>
                <a:schemeClr val="dk1"/>
              </a:buClr>
              <a:buSzPts val="2100"/>
              <a:buNone/>
              <a:defRPr sz="2100">
                <a:solidFill>
                  <a:schemeClr val="dk1"/>
                </a:solidFill>
              </a:defRPr>
            </a:lvl3pPr>
            <a:lvl4pPr lvl="3" algn="ctr">
              <a:lnSpc>
                <a:spcPct val="100000"/>
              </a:lnSpc>
              <a:spcBef>
                <a:spcPts val="0"/>
              </a:spcBef>
              <a:spcAft>
                <a:spcPts val="0"/>
              </a:spcAft>
              <a:buClr>
                <a:schemeClr val="dk1"/>
              </a:buClr>
              <a:buSzPts val="2100"/>
              <a:buNone/>
              <a:defRPr sz="2100">
                <a:solidFill>
                  <a:schemeClr val="dk1"/>
                </a:solidFill>
              </a:defRPr>
            </a:lvl4pPr>
            <a:lvl5pPr lvl="4" algn="ctr">
              <a:lnSpc>
                <a:spcPct val="100000"/>
              </a:lnSpc>
              <a:spcBef>
                <a:spcPts val="0"/>
              </a:spcBef>
              <a:spcAft>
                <a:spcPts val="0"/>
              </a:spcAft>
              <a:buClr>
                <a:schemeClr val="dk1"/>
              </a:buClr>
              <a:buSzPts val="2100"/>
              <a:buNone/>
              <a:defRPr sz="2100">
                <a:solidFill>
                  <a:schemeClr val="dk1"/>
                </a:solidFill>
              </a:defRPr>
            </a:lvl5pPr>
            <a:lvl6pPr lvl="5" algn="ctr">
              <a:lnSpc>
                <a:spcPct val="100000"/>
              </a:lnSpc>
              <a:spcBef>
                <a:spcPts val="0"/>
              </a:spcBef>
              <a:spcAft>
                <a:spcPts val="0"/>
              </a:spcAft>
              <a:buClr>
                <a:schemeClr val="dk1"/>
              </a:buClr>
              <a:buSzPts val="2100"/>
              <a:buNone/>
              <a:defRPr sz="2100">
                <a:solidFill>
                  <a:schemeClr val="dk1"/>
                </a:solidFill>
              </a:defRPr>
            </a:lvl6pPr>
            <a:lvl7pPr lvl="6" algn="ctr">
              <a:lnSpc>
                <a:spcPct val="100000"/>
              </a:lnSpc>
              <a:spcBef>
                <a:spcPts val="0"/>
              </a:spcBef>
              <a:spcAft>
                <a:spcPts val="0"/>
              </a:spcAft>
              <a:buClr>
                <a:schemeClr val="dk1"/>
              </a:buClr>
              <a:buSzPts val="2100"/>
              <a:buNone/>
              <a:defRPr sz="2100">
                <a:solidFill>
                  <a:schemeClr val="dk1"/>
                </a:solidFill>
              </a:defRPr>
            </a:lvl7pPr>
            <a:lvl8pPr lvl="7" algn="ctr">
              <a:lnSpc>
                <a:spcPct val="100000"/>
              </a:lnSpc>
              <a:spcBef>
                <a:spcPts val="0"/>
              </a:spcBef>
              <a:spcAft>
                <a:spcPts val="0"/>
              </a:spcAft>
              <a:buClr>
                <a:schemeClr val="dk1"/>
              </a:buClr>
              <a:buSzPts val="2100"/>
              <a:buNone/>
              <a:defRPr sz="2100">
                <a:solidFill>
                  <a:schemeClr val="dk1"/>
                </a:solidFill>
              </a:defRPr>
            </a:lvl8pPr>
            <a:lvl9pPr lvl="8" algn="ctr">
              <a:lnSpc>
                <a:spcPct val="100000"/>
              </a:lnSpc>
              <a:spcBef>
                <a:spcPts val="0"/>
              </a:spcBef>
              <a:spcAft>
                <a:spcPts val="0"/>
              </a:spcAft>
              <a:buClr>
                <a:schemeClr val="dk1"/>
              </a:buClr>
              <a:buSzPts val="2100"/>
              <a:buNone/>
              <a:defRPr sz="2100">
                <a:solidFill>
                  <a:schemeClr val="dk1"/>
                </a:solidFill>
              </a:defRPr>
            </a:lvl9pPr>
          </a:lstStyle>
          <a:p/>
        </p:txBody>
      </p:sp>
      <p:sp>
        <p:nvSpPr>
          <p:cNvPr id="44" name="Google Shape;44;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45" name="Google Shape;45;p9"/>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6" name="Shape 46"/>
        <p:cNvGrpSpPr/>
        <p:nvPr/>
      </p:nvGrpSpPr>
      <p:grpSpPr>
        <a:xfrm>
          <a:off x="0" y="0"/>
          <a:ext cx="0" cy="0"/>
          <a:chOff x="0" y="0"/>
          <a:chExt cx="0" cy="0"/>
        </a:xfrm>
      </p:grpSpPr>
      <p:sp>
        <p:nvSpPr>
          <p:cNvPr id="47" name="Google Shape;47;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Clr>
                <a:schemeClr val="dk1"/>
              </a:buClr>
              <a:buSzPts val="2100"/>
              <a:buFont typeface="Oswald"/>
              <a:buNone/>
              <a:defRPr sz="2100">
                <a:solidFill>
                  <a:schemeClr val="dk1"/>
                </a:solidFill>
                <a:latin typeface="Oswald"/>
                <a:ea typeface="Oswald"/>
                <a:cs typeface="Oswald"/>
                <a:sym typeface="Oswald"/>
              </a:defRPr>
            </a:lvl1pPr>
          </a:lstStyle>
          <a:p/>
        </p:txBody>
      </p:sp>
      <p:sp>
        <p:nvSpPr>
          <p:cNvPr id="48" name="Google Shape;48;p10"/>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lat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1pPr>
            <a:lvl2pPr lvl="1">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2pPr>
            <a:lvl3pPr lvl="2">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3pPr>
            <a:lvl4pPr lvl="3">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4pPr>
            <a:lvl5pPr lvl="4">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5pPr>
            <a:lvl6pPr lvl="5">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6pPr>
            <a:lvl7pPr lvl="6">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7pPr>
            <a:lvl8pPr lvl="7">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8pPr>
            <a:lvl9pPr lvl="8">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accent3"/>
              </a:buClr>
              <a:buSzPts val="1800"/>
              <a:buFont typeface="Average"/>
              <a:buChar char="●"/>
              <a:defRPr sz="1800">
                <a:solidFill>
                  <a:schemeClr val="accent3"/>
                </a:solidFill>
                <a:latin typeface="Average"/>
                <a:ea typeface="Average"/>
                <a:cs typeface="Average"/>
                <a:sym typeface="Average"/>
              </a:defRPr>
            </a:lvl1pPr>
            <a:lvl2pPr indent="-317500" lvl="1" marL="9144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2pPr>
            <a:lvl3pPr indent="-317500" lvl="2" marL="13716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3pPr>
            <a:lvl4pPr indent="-317500" lvl="3" marL="18288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4pPr>
            <a:lvl5pPr indent="-317500" lvl="4" marL="22860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5pPr>
            <a:lvl6pPr indent="-317500" lvl="5" marL="27432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6pPr>
            <a:lvl7pPr indent="-317500" lvl="6" marL="32004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7pPr>
            <a:lvl8pPr indent="-317500" lvl="7" marL="36576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8pPr>
            <a:lvl9pPr indent="-317500" lvl="8" marL="4114800">
              <a:lnSpc>
                <a:spcPct val="115000"/>
              </a:lnSpc>
              <a:spcBef>
                <a:spcPts val="1600"/>
              </a:spcBef>
              <a:spcAft>
                <a:spcPts val="1600"/>
              </a:spcAft>
              <a:buClr>
                <a:schemeClr val="accent3"/>
              </a:buClr>
              <a:buSzPts val="1400"/>
              <a:buFont typeface="Average"/>
              <a:buChar char="■"/>
              <a:defRPr>
                <a:solidFill>
                  <a:schemeClr val="accent3"/>
                </a:solidFill>
                <a:latin typeface="Average"/>
                <a:ea typeface="Average"/>
                <a:cs typeface="Average"/>
                <a:sym typeface="Average"/>
              </a:defRPr>
            </a:lvl9pPr>
          </a:lstStyle>
          <a:p/>
        </p:txBody>
      </p:sp>
      <p:sp>
        <p:nvSpPr>
          <p:cNvPr id="8" name="Google Shape;8;p1"/>
          <p:cNvSpPr txBox="1"/>
          <p:nvPr>
            <p:ph idx="12" type="sldNum"/>
          </p:nvPr>
        </p:nvSpPr>
        <p:spPr>
          <a:xfrm>
            <a:off x="8490250" y="4681009"/>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accent3"/>
                </a:solidFill>
                <a:latin typeface="Average"/>
                <a:ea typeface="Average"/>
                <a:cs typeface="Average"/>
                <a:sym typeface="Average"/>
              </a:defRPr>
            </a:lvl1pPr>
            <a:lvl2pPr lvl="1" algn="r">
              <a:buNone/>
              <a:defRPr sz="1000">
                <a:solidFill>
                  <a:schemeClr val="accent3"/>
                </a:solidFill>
                <a:latin typeface="Average"/>
                <a:ea typeface="Average"/>
                <a:cs typeface="Average"/>
                <a:sym typeface="Average"/>
              </a:defRPr>
            </a:lvl2pPr>
            <a:lvl3pPr lvl="2" algn="r">
              <a:buNone/>
              <a:defRPr sz="1000">
                <a:solidFill>
                  <a:schemeClr val="accent3"/>
                </a:solidFill>
                <a:latin typeface="Average"/>
                <a:ea typeface="Average"/>
                <a:cs typeface="Average"/>
                <a:sym typeface="Average"/>
              </a:defRPr>
            </a:lvl3pPr>
            <a:lvl4pPr lvl="3" algn="r">
              <a:buNone/>
              <a:defRPr sz="1000">
                <a:solidFill>
                  <a:schemeClr val="accent3"/>
                </a:solidFill>
                <a:latin typeface="Average"/>
                <a:ea typeface="Average"/>
                <a:cs typeface="Average"/>
                <a:sym typeface="Average"/>
              </a:defRPr>
            </a:lvl4pPr>
            <a:lvl5pPr lvl="4" algn="r">
              <a:buNone/>
              <a:defRPr sz="1000">
                <a:solidFill>
                  <a:schemeClr val="accent3"/>
                </a:solidFill>
                <a:latin typeface="Average"/>
                <a:ea typeface="Average"/>
                <a:cs typeface="Average"/>
                <a:sym typeface="Average"/>
              </a:defRPr>
            </a:lvl5pPr>
            <a:lvl6pPr lvl="5" algn="r">
              <a:buNone/>
              <a:defRPr sz="1000">
                <a:solidFill>
                  <a:schemeClr val="accent3"/>
                </a:solidFill>
                <a:latin typeface="Average"/>
                <a:ea typeface="Average"/>
                <a:cs typeface="Average"/>
                <a:sym typeface="Average"/>
              </a:defRPr>
            </a:lvl6pPr>
            <a:lvl7pPr lvl="6" algn="r">
              <a:buNone/>
              <a:defRPr sz="1000">
                <a:solidFill>
                  <a:schemeClr val="accent3"/>
                </a:solidFill>
                <a:latin typeface="Average"/>
                <a:ea typeface="Average"/>
                <a:cs typeface="Average"/>
                <a:sym typeface="Average"/>
              </a:defRPr>
            </a:lvl7pPr>
            <a:lvl8pPr lvl="7" algn="r">
              <a:buNone/>
              <a:defRPr sz="1000">
                <a:solidFill>
                  <a:schemeClr val="accent3"/>
                </a:solidFill>
                <a:latin typeface="Average"/>
                <a:ea typeface="Average"/>
                <a:cs typeface="Average"/>
                <a:sym typeface="Average"/>
              </a:defRPr>
            </a:lvl8pPr>
            <a:lvl9pPr lvl="8" algn="r">
              <a:buNone/>
              <a:defRPr sz="1000">
                <a:solidFill>
                  <a:schemeClr val="accent3"/>
                </a:solidFill>
                <a:latin typeface="Average"/>
                <a:ea typeface="Average"/>
                <a:cs typeface="Average"/>
                <a:sym typeface="Average"/>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8" name="Shape 58"/>
        <p:cNvGrpSpPr/>
        <p:nvPr/>
      </p:nvGrpSpPr>
      <p:grpSpPr>
        <a:xfrm>
          <a:off x="0" y="0"/>
          <a:ext cx="0" cy="0"/>
          <a:chOff x="0" y="0"/>
          <a:chExt cx="0" cy="0"/>
        </a:xfrm>
      </p:grpSpPr>
      <p:sp>
        <p:nvSpPr>
          <p:cNvPr id="59" name="Google Shape;59;p13"/>
          <p:cNvSpPr txBox="1"/>
          <p:nvPr>
            <p:ph type="title"/>
          </p:nvPr>
        </p:nvSpPr>
        <p:spPr>
          <a:xfrm>
            <a:off x="311700" y="2039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600">
                <a:latin typeface="Merriweather"/>
                <a:ea typeface="Merriweather"/>
                <a:cs typeface="Merriweather"/>
                <a:sym typeface="Merriweather"/>
              </a:rPr>
              <a:t>John 20:19-23</a:t>
            </a:r>
            <a:endParaRPr sz="3600">
              <a:latin typeface="Merriweather"/>
              <a:ea typeface="Merriweather"/>
              <a:cs typeface="Merriweather"/>
              <a:sym typeface="Merriweather"/>
            </a:endParaRPr>
          </a:p>
        </p:txBody>
      </p:sp>
      <p:sp>
        <p:nvSpPr>
          <p:cNvPr id="60" name="Google Shape;60;p13"/>
          <p:cNvSpPr txBox="1"/>
          <p:nvPr>
            <p:ph idx="1" type="body"/>
          </p:nvPr>
        </p:nvSpPr>
        <p:spPr>
          <a:xfrm>
            <a:off x="311700" y="1232850"/>
            <a:ext cx="8520600" cy="3416400"/>
          </a:xfrm>
          <a:prstGeom prst="rect">
            <a:avLst/>
          </a:prstGeom>
        </p:spPr>
        <p:txBody>
          <a:bodyPr anchorCtr="0" anchor="t" bIns="91425" lIns="91425" spcFirstLastPara="1" rIns="91425" wrap="square" tIns="91425">
            <a:noAutofit/>
          </a:bodyPr>
          <a:lstStyle/>
          <a:p>
            <a:pPr indent="0" lvl="0" marL="0" rtl="0" algn="ctr">
              <a:lnSpc>
                <a:spcPct val="150000"/>
              </a:lnSpc>
              <a:spcBef>
                <a:spcPts val="0"/>
              </a:spcBef>
              <a:spcAft>
                <a:spcPts val="0"/>
              </a:spcAft>
              <a:buNone/>
            </a:pPr>
            <a:r>
              <a:rPr b="1" lang="en" sz="1600">
                <a:solidFill>
                  <a:srgbClr val="FFFFFF"/>
                </a:solidFill>
                <a:latin typeface="Arial"/>
                <a:ea typeface="Arial"/>
                <a:cs typeface="Arial"/>
                <a:sym typeface="Arial"/>
              </a:rPr>
              <a:t>19 </a:t>
            </a:r>
            <a:r>
              <a:rPr lang="en" sz="1600">
                <a:solidFill>
                  <a:srgbClr val="FFFFFF"/>
                </a:solidFill>
                <a:latin typeface="Verdana"/>
                <a:ea typeface="Verdana"/>
                <a:cs typeface="Verdana"/>
                <a:sym typeface="Verdana"/>
              </a:rPr>
              <a:t>On the evening of that first day of the week, when the disciples were together, with the doors locked for fear of the Jewish leaders, Jesus came and stood among them and said, “Peace be with you!” </a:t>
            </a:r>
            <a:r>
              <a:rPr b="1" lang="en" sz="1600">
                <a:solidFill>
                  <a:srgbClr val="FFFFFF"/>
                </a:solidFill>
                <a:latin typeface="Arial"/>
                <a:ea typeface="Arial"/>
                <a:cs typeface="Arial"/>
                <a:sym typeface="Arial"/>
              </a:rPr>
              <a:t>20 </a:t>
            </a:r>
            <a:r>
              <a:rPr lang="en" sz="1600">
                <a:solidFill>
                  <a:srgbClr val="FFFFFF"/>
                </a:solidFill>
                <a:latin typeface="Verdana"/>
                <a:ea typeface="Verdana"/>
                <a:cs typeface="Verdana"/>
                <a:sym typeface="Verdana"/>
              </a:rPr>
              <a:t>After he said this, he showed them his hands and side. The disciples were overjoyed when they saw the Lord.</a:t>
            </a:r>
            <a:endParaRPr sz="1600">
              <a:solidFill>
                <a:srgbClr val="FFFFFF"/>
              </a:solidFill>
              <a:latin typeface="Verdana"/>
              <a:ea typeface="Verdana"/>
              <a:cs typeface="Verdana"/>
              <a:sym typeface="Verdana"/>
            </a:endParaRPr>
          </a:p>
          <a:p>
            <a:pPr indent="0" lvl="0" marL="0" rtl="0" algn="ctr">
              <a:lnSpc>
                <a:spcPct val="150000"/>
              </a:lnSpc>
              <a:spcBef>
                <a:spcPts val="800"/>
              </a:spcBef>
              <a:spcAft>
                <a:spcPts val="0"/>
              </a:spcAft>
              <a:buNone/>
            </a:pPr>
            <a:r>
              <a:rPr b="1" lang="en" sz="1600">
                <a:solidFill>
                  <a:srgbClr val="FFFFFF"/>
                </a:solidFill>
                <a:latin typeface="Arial"/>
                <a:ea typeface="Arial"/>
                <a:cs typeface="Arial"/>
                <a:sym typeface="Arial"/>
              </a:rPr>
              <a:t>21 </a:t>
            </a:r>
            <a:r>
              <a:rPr lang="en" sz="1600">
                <a:solidFill>
                  <a:srgbClr val="FFFFFF"/>
                </a:solidFill>
                <a:latin typeface="Verdana"/>
                <a:ea typeface="Verdana"/>
                <a:cs typeface="Verdana"/>
                <a:sym typeface="Verdana"/>
              </a:rPr>
              <a:t>Again Jesus said, “Peace be with you! As the Father has sent me, I am sending you.” </a:t>
            </a:r>
            <a:r>
              <a:rPr b="1" lang="en" sz="1600">
                <a:solidFill>
                  <a:srgbClr val="FFFFFF"/>
                </a:solidFill>
                <a:latin typeface="Arial"/>
                <a:ea typeface="Arial"/>
                <a:cs typeface="Arial"/>
                <a:sym typeface="Arial"/>
              </a:rPr>
              <a:t>22 </a:t>
            </a:r>
            <a:r>
              <a:rPr lang="en" sz="1600">
                <a:solidFill>
                  <a:srgbClr val="FFFFFF"/>
                </a:solidFill>
                <a:latin typeface="Verdana"/>
                <a:ea typeface="Verdana"/>
                <a:cs typeface="Verdana"/>
                <a:sym typeface="Verdana"/>
              </a:rPr>
              <a:t>And with that he breathed on them and said, “Receive the Holy Spirit. </a:t>
            </a:r>
            <a:r>
              <a:rPr b="1" lang="en" sz="1600">
                <a:solidFill>
                  <a:srgbClr val="FFFFFF"/>
                </a:solidFill>
                <a:latin typeface="Arial"/>
                <a:ea typeface="Arial"/>
                <a:cs typeface="Arial"/>
                <a:sym typeface="Arial"/>
              </a:rPr>
              <a:t>23 </a:t>
            </a:r>
            <a:r>
              <a:rPr lang="en" sz="1600">
                <a:solidFill>
                  <a:srgbClr val="FFFFFF"/>
                </a:solidFill>
                <a:latin typeface="Verdana"/>
                <a:ea typeface="Verdana"/>
                <a:cs typeface="Verdana"/>
                <a:sym typeface="Verdana"/>
              </a:rPr>
              <a:t>If you forgive anyone’s sins, their sins are forgiven; if you do not forgive them, they are not forgiven.”</a:t>
            </a:r>
            <a:endParaRPr sz="1600">
              <a:solidFill>
                <a:srgbClr val="FFFFFF"/>
              </a:solidFill>
              <a:latin typeface="Verdana"/>
              <a:ea typeface="Verdana"/>
              <a:cs typeface="Verdana"/>
              <a:sym typeface="Verdana"/>
            </a:endParaRPr>
          </a:p>
          <a:p>
            <a:pPr indent="0" lvl="0" marL="0" rtl="0" algn="ctr">
              <a:spcBef>
                <a:spcPts val="800"/>
              </a:spcBef>
              <a:spcAft>
                <a:spcPts val="1600"/>
              </a:spcAft>
              <a:buNone/>
            </a:pPr>
            <a:r>
              <a:t/>
            </a:r>
            <a:endParaRPr sz="1400">
              <a:solidFill>
                <a:srgbClr val="FFFFFF"/>
              </a:solidFill>
              <a:latin typeface="Verdana"/>
              <a:ea typeface="Verdana"/>
              <a:cs typeface="Verdana"/>
              <a:sym typeface="Verdan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4" name="Shape 64"/>
        <p:cNvGrpSpPr/>
        <p:nvPr/>
      </p:nvGrpSpPr>
      <p:grpSpPr>
        <a:xfrm>
          <a:off x="0" y="0"/>
          <a:ext cx="0" cy="0"/>
          <a:chOff x="0" y="0"/>
          <a:chExt cx="0" cy="0"/>
        </a:xfrm>
      </p:grpSpPr>
      <p:sp>
        <p:nvSpPr>
          <p:cNvPr id="65" name="Google Shape;65;p14"/>
          <p:cNvSpPr/>
          <p:nvPr/>
        </p:nvSpPr>
        <p:spPr>
          <a:xfrm>
            <a:off x="4267800" y="2808300"/>
            <a:ext cx="563700" cy="2013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14"/>
          <p:cNvSpPr txBox="1"/>
          <p:nvPr>
            <p:ph type="ctrTitle"/>
          </p:nvPr>
        </p:nvSpPr>
        <p:spPr>
          <a:xfrm>
            <a:off x="671258" y="1621050"/>
            <a:ext cx="7801500" cy="17301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WHAT HAPPENS WHEN WE LIVE IN FEAR</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0" name="Shape 70"/>
        <p:cNvGrpSpPr/>
        <p:nvPr/>
      </p:nvGrpSpPr>
      <p:grpSpPr>
        <a:xfrm>
          <a:off x="0" y="0"/>
          <a:ext cx="0" cy="0"/>
          <a:chOff x="0" y="0"/>
          <a:chExt cx="0" cy="0"/>
        </a:xfrm>
      </p:grpSpPr>
      <p:sp>
        <p:nvSpPr>
          <p:cNvPr id="71" name="Google Shape;71;p15"/>
          <p:cNvSpPr txBox="1"/>
          <p:nvPr>
            <p:ph type="title"/>
          </p:nvPr>
        </p:nvSpPr>
        <p:spPr>
          <a:xfrm>
            <a:off x="225250" y="1716600"/>
            <a:ext cx="4045200" cy="1710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WHEN WE LIVE IN FULL FEAR...</a:t>
            </a:r>
            <a:endParaRPr/>
          </a:p>
        </p:txBody>
      </p:sp>
      <p:sp>
        <p:nvSpPr>
          <p:cNvPr id="72" name="Google Shape;72;p15"/>
          <p:cNvSpPr/>
          <p:nvPr/>
        </p:nvSpPr>
        <p:spPr>
          <a:xfrm>
            <a:off x="4939500" y="3939925"/>
            <a:ext cx="1029300" cy="1102800"/>
          </a:xfrm>
          <a:prstGeom prst="rect">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5"/>
          <p:cNvSpPr txBox="1"/>
          <p:nvPr/>
        </p:nvSpPr>
        <p:spPr>
          <a:xfrm>
            <a:off x="4939500" y="2094650"/>
            <a:ext cx="3787200" cy="753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3600">
                <a:latin typeface="Average"/>
                <a:ea typeface="Average"/>
                <a:cs typeface="Average"/>
                <a:sym typeface="Average"/>
              </a:rPr>
              <a:t>Jesus appears in the midst of fear</a:t>
            </a:r>
            <a:r>
              <a:rPr lang="en">
                <a:latin typeface="Average"/>
                <a:ea typeface="Average"/>
                <a:cs typeface="Average"/>
                <a:sym typeface="Average"/>
              </a:rPr>
              <a:t> </a:t>
            </a:r>
            <a:endParaRPr>
              <a:latin typeface="Average"/>
              <a:ea typeface="Average"/>
              <a:cs typeface="Average"/>
              <a:sym typeface="Average"/>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7" name="Shape 77"/>
        <p:cNvGrpSpPr/>
        <p:nvPr/>
      </p:nvGrpSpPr>
      <p:grpSpPr>
        <a:xfrm>
          <a:off x="0" y="0"/>
          <a:ext cx="0" cy="0"/>
          <a:chOff x="0" y="0"/>
          <a:chExt cx="0" cy="0"/>
        </a:xfrm>
      </p:grpSpPr>
      <p:sp>
        <p:nvSpPr>
          <p:cNvPr id="78" name="Google Shape;78;p16"/>
          <p:cNvSpPr txBox="1"/>
          <p:nvPr>
            <p:ph type="title"/>
          </p:nvPr>
        </p:nvSpPr>
        <p:spPr>
          <a:xfrm>
            <a:off x="225250" y="1716600"/>
            <a:ext cx="4045200" cy="1710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WHEN WE LIVE IN FULL FEAR...</a:t>
            </a:r>
            <a:endParaRPr/>
          </a:p>
        </p:txBody>
      </p:sp>
      <p:sp>
        <p:nvSpPr>
          <p:cNvPr id="79" name="Google Shape;79;p16"/>
          <p:cNvSpPr/>
          <p:nvPr/>
        </p:nvSpPr>
        <p:spPr>
          <a:xfrm>
            <a:off x="4939500" y="3939925"/>
            <a:ext cx="1029300" cy="1102800"/>
          </a:xfrm>
          <a:prstGeom prst="rect">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16"/>
          <p:cNvSpPr txBox="1"/>
          <p:nvPr/>
        </p:nvSpPr>
        <p:spPr>
          <a:xfrm>
            <a:off x="4832075" y="1807000"/>
            <a:ext cx="3787200" cy="1759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3600">
                <a:latin typeface="Average"/>
                <a:ea typeface="Average"/>
                <a:cs typeface="Average"/>
                <a:sym typeface="Average"/>
              </a:rPr>
              <a:t>Jesus speaks peace in the midst of fear </a:t>
            </a:r>
            <a:endParaRPr b="1" sz="3600">
              <a:latin typeface="Average"/>
              <a:ea typeface="Average"/>
              <a:cs typeface="Average"/>
              <a:sym typeface="Average"/>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4" name="Shape 84"/>
        <p:cNvGrpSpPr/>
        <p:nvPr/>
      </p:nvGrpSpPr>
      <p:grpSpPr>
        <a:xfrm>
          <a:off x="0" y="0"/>
          <a:ext cx="0" cy="0"/>
          <a:chOff x="0" y="0"/>
          <a:chExt cx="0" cy="0"/>
        </a:xfrm>
      </p:grpSpPr>
      <p:sp>
        <p:nvSpPr>
          <p:cNvPr id="85" name="Google Shape;85;p17"/>
          <p:cNvSpPr txBox="1"/>
          <p:nvPr>
            <p:ph type="title"/>
          </p:nvPr>
        </p:nvSpPr>
        <p:spPr>
          <a:xfrm>
            <a:off x="225250" y="1716600"/>
            <a:ext cx="4045200" cy="1710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WHEN WE LIVE IN FULL FEAR...</a:t>
            </a:r>
            <a:endParaRPr/>
          </a:p>
        </p:txBody>
      </p:sp>
      <p:sp>
        <p:nvSpPr>
          <p:cNvPr id="86" name="Google Shape;86;p17"/>
          <p:cNvSpPr/>
          <p:nvPr/>
        </p:nvSpPr>
        <p:spPr>
          <a:xfrm>
            <a:off x="4939500" y="3939925"/>
            <a:ext cx="1029300" cy="1102800"/>
          </a:xfrm>
          <a:prstGeom prst="rect">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17"/>
          <p:cNvSpPr txBox="1"/>
          <p:nvPr/>
        </p:nvSpPr>
        <p:spPr>
          <a:xfrm>
            <a:off x="4872250" y="1987675"/>
            <a:ext cx="3787200" cy="1680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3600">
                <a:latin typeface="Average"/>
                <a:ea typeface="Average"/>
                <a:cs typeface="Average"/>
                <a:sym typeface="Average"/>
              </a:rPr>
              <a:t>Jesus shows that He is real in the midst of fear</a:t>
            </a:r>
            <a:r>
              <a:rPr lang="en">
                <a:latin typeface="Average"/>
                <a:ea typeface="Average"/>
                <a:cs typeface="Average"/>
                <a:sym typeface="Average"/>
              </a:rPr>
              <a:t> </a:t>
            </a:r>
            <a:endParaRPr>
              <a:latin typeface="Average"/>
              <a:ea typeface="Average"/>
              <a:cs typeface="Average"/>
              <a:sym typeface="Average"/>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1" name="Shape 91"/>
        <p:cNvGrpSpPr/>
        <p:nvPr/>
      </p:nvGrpSpPr>
      <p:grpSpPr>
        <a:xfrm>
          <a:off x="0" y="0"/>
          <a:ext cx="0" cy="0"/>
          <a:chOff x="0" y="0"/>
          <a:chExt cx="0" cy="0"/>
        </a:xfrm>
      </p:grpSpPr>
      <p:sp>
        <p:nvSpPr>
          <p:cNvPr id="92" name="Google Shape;92;p18"/>
          <p:cNvSpPr txBox="1"/>
          <p:nvPr>
            <p:ph type="title"/>
          </p:nvPr>
        </p:nvSpPr>
        <p:spPr>
          <a:xfrm>
            <a:off x="225250" y="1716600"/>
            <a:ext cx="4045200" cy="1710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WHEN WE LIVE IN FULL FEAR...</a:t>
            </a:r>
            <a:endParaRPr/>
          </a:p>
        </p:txBody>
      </p:sp>
      <p:sp>
        <p:nvSpPr>
          <p:cNvPr id="93" name="Google Shape;93;p18"/>
          <p:cNvSpPr/>
          <p:nvPr/>
        </p:nvSpPr>
        <p:spPr>
          <a:xfrm>
            <a:off x="4939500" y="3939925"/>
            <a:ext cx="1029300" cy="1102800"/>
          </a:xfrm>
          <a:prstGeom prst="rect">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18"/>
          <p:cNvSpPr txBox="1"/>
          <p:nvPr/>
        </p:nvSpPr>
        <p:spPr>
          <a:xfrm>
            <a:off x="4822025" y="1917225"/>
            <a:ext cx="3787200" cy="1710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3600">
                <a:latin typeface="Average"/>
                <a:ea typeface="Average"/>
                <a:cs typeface="Average"/>
                <a:sym typeface="Average"/>
              </a:rPr>
              <a:t>Jesus breathed the Holy Spirit in the midst of fear</a:t>
            </a:r>
            <a:endParaRPr b="1" sz="3600">
              <a:latin typeface="Average"/>
              <a:ea typeface="Average"/>
              <a:cs typeface="Average"/>
              <a:sym typeface="Average"/>
            </a:endParaRPr>
          </a:p>
        </p:txBody>
      </p:sp>
    </p:spTree>
  </p:cSld>
  <p:clrMapOvr>
    <a:masterClrMapping/>
  </p:clrMapOvr>
</p:sld>
</file>

<file path=ppt/theme/theme1.xml><?xml version="1.0" encoding="utf-8"?>
<a:theme xmlns:a="http://schemas.openxmlformats.org/drawingml/2006/main" xmlns:r="http://schemas.openxmlformats.org/officeDocument/2006/relationships"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